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Default Extension="jpg" ContentType="image/jpg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20104100" cy="11309350"/>
  <p:notesSz cx="20104100" cy="1130935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6EFE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4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46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jpg"/><Relationship Id="rId10" Type="http://schemas.openxmlformats.org/officeDocument/2006/relationships/image" Target="../media/image55.jpg"/><Relationship Id="rId11" Type="http://schemas.openxmlformats.org/officeDocument/2006/relationships/image" Target="../media/image56.jp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Relationship Id="rId3" Type="http://schemas.openxmlformats.org/officeDocument/2006/relationships/image" Target="../media/image47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jpg"/><Relationship Id="rId8" Type="http://schemas.openxmlformats.org/officeDocument/2006/relationships/image" Target="../media/image68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jpg"/><Relationship Id="rId7" Type="http://schemas.openxmlformats.org/officeDocument/2006/relationships/image" Target="../media/image74.jp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61.png"/><Relationship Id="rId7" Type="http://schemas.openxmlformats.org/officeDocument/2006/relationships/image" Target="../media/image79.jp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png"/><Relationship Id="rId3" Type="http://schemas.openxmlformats.org/officeDocument/2006/relationships/image" Target="../media/image93.jpg"/><Relationship Id="rId4" Type="http://schemas.openxmlformats.org/officeDocument/2006/relationships/image" Target="../media/image94.jpg"/><Relationship Id="rId5" Type="http://schemas.openxmlformats.org/officeDocument/2006/relationships/image" Target="../media/image95.jp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png"/><Relationship Id="rId3" Type="http://schemas.openxmlformats.org/officeDocument/2006/relationships/image" Target="../media/image100.jpg"/><Relationship Id="rId4" Type="http://schemas.openxmlformats.org/officeDocument/2006/relationships/image" Target="../media/image101.jpg"/><Relationship Id="rId5" Type="http://schemas.openxmlformats.org/officeDocument/2006/relationships/image" Target="../media/image102.jpg"/><Relationship Id="rId6" Type="http://schemas.openxmlformats.org/officeDocument/2006/relationships/image" Target="../media/image103.jp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9" Type="http://schemas.openxmlformats.org/officeDocument/2006/relationships/image" Target="../media/image106.png"/><Relationship Id="rId10" Type="http://schemas.openxmlformats.org/officeDocument/2006/relationships/image" Target="../media/image107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8.png"/><Relationship Id="rId3" Type="http://schemas.openxmlformats.org/officeDocument/2006/relationships/image" Target="../media/image109.jpg"/><Relationship Id="rId4" Type="http://schemas.openxmlformats.org/officeDocument/2006/relationships/image" Target="../media/image110.jpg"/><Relationship Id="rId5" Type="http://schemas.openxmlformats.org/officeDocument/2006/relationships/image" Target="../media/image111.jpg"/><Relationship Id="rId6" Type="http://schemas.openxmlformats.org/officeDocument/2006/relationships/image" Target="../media/image112.jpg"/><Relationship Id="rId7" Type="http://schemas.openxmlformats.org/officeDocument/2006/relationships/image" Target="../media/image113.png"/><Relationship Id="rId8" Type="http://schemas.openxmlformats.org/officeDocument/2006/relationships/image" Target="../media/image114.png"/><Relationship Id="rId9" Type="http://schemas.openxmlformats.org/officeDocument/2006/relationships/image" Target="../media/image115.png"/><Relationship Id="rId10" Type="http://schemas.openxmlformats.org/officeDocument/2006/relationships/image" Target="../media/image116.png"/><Relationship Id="rId11" Type="http://schemas.openxmlformats.org/officeDocument/2006/relationships/image" Target="../media/image117.png"/><Relationship Id="rId12" Type="http://schemas.openxmlformats.org/officeDocument/2006/relationships/image" Target="../media/image118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9.png"/><Relationship Id="rId3" Type="http://schemas.openxmlformats.org/officeDocument/2006/relationships/image" Target="../media/image120.jpg"/><Relationship Id="rId4" Type="http://schemas.openxmlformats.org/officeDocument/2006/relationships/image" Target="../media/image121.jpg"/><Relationship Id="rId5" Type="http://schemas.openxmlformats.org/officeDocument/2006/relationships/image" Target="../media/image122.jpg"/><Relationship Id="rId6" Type="http://schemas.openxmlformats.org/officeDocument/2006/relationships/image" Target="../media/image123.jpg"/><Relationship Id="rId7" Type="http://schemas.openxmlformats.org/officeDocument/2006/relationships/image" Target="../media/image124.png"/><Relationship Id="rId8" Type="http://schemas.openxmlformats.org/officeDocument/2006/relationships/image" Target="../media/image125.png"/><Relationship Id="rId9" Type="http://schemas.openxmlformats.org/officeDocument/2006/relationships/image" Target="../media/image126.png"/><Relationship Id="rId10" Type="http://schemas.openxmlformats.org/officeDocument/2006/relationships/image" Target="../media/image127.png"/><Relationship Id="rId11" Type="http://schemas.openxmlformats.org/officeDocument/2006/relationships/image" Target="../media/image128.png"/><Relationship Id="rId12" Type="http://schemas.openxmlformats.org/officeDocument/2006/relationships/image" Target="../media/image129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5.png"/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png"/><Relationship Id="rId6" Type="http://schemas.openxmlformats.org/officeDocument/2006/relationships/image" Target="../media/image143.png"/><Relationship Id="rId7" Type="http://schemas.openxmlformats.org/officeDocument/2006/relationships/image" Target="../media/image144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5.png"/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7" Type="http://schemas.openxmlformats.org/officeDocument/2006/relationships/image" Target="../media/image150.png"/><Relationship Id="rId8" Type="http://schemas.openxmlformats.org/officeDocument/2006/relationships/image" Target="../media/image151.png"/><Relationship Id="rId9" Type="http://schemas.openxmlformats.org/officeDocument/2006/relationships/image" Target="../media/image152.png"/><Relationship Id="rId10" Type="http://schemas.openxmlformats.org/officeDocument/2006/relationships/image" Target="../media/image153.png"/><Relationship Id="rId11" Type="http://schemas.openxmlformats.org/officeDocument/2006/relationships/image" Target="../media/image154.png"/><Relationship Id="rId12" Type="http://schemas.openxmlformats.org/officeDocument/2006/relationships/image" Target="../media/image155.pn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6.png"/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7" Type="http://schemas.openxmlformats.org/officeDocument/2006/relationships/image" Target="../media/image161.png"/><Relationship Id="rId8" Type="http://schemas.openxmlformats.org/officeDocument/2006/relationships/image" Target="../media/image162.pn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3.png"/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hyperlink" Target="https://www.figma.com/design/NEvykCwiHWIeG7pYQy7LP2/medfi-prototyped?node-id=0-1&amp;node-type=canvas&amp;t=n3jmVS5rfeTg4gpJ-0" TargetMode="External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813" y="4420807"/>
            <a:ext cx="10608462" cy="5503497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72393" y="483335"/>
            <a:ext cx="7161020" cy="52710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5172312" y="2041822"/>
            <a:ext cx="4516755" cy="9267190"/>
            <a:chOff x="15172312" y="2041822"/>
            <a:chExt cx="4516755" cy="926719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72312" y="2041822"/>
              <a:ext cx="4516441" cy="9266733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371295" y="2216338"/>
              <a:ext cx="4114985" cy="8921194"/>
            </a:xfrm>
            <a:prstGeom prst="rect">
              <a:avLst/>
            </a:prstGeom>
          </p:spPr>
        </p:pic>
      </p:grpSp>
      <p:grpSp>
        <p:nvGrpSpPr>
          <p:cNvPr id="5" name="object 5" descr=""/>
          <p:cNvGrpSpPr/>
          <p:nvPr/>
        </p:nvGrpSpPr>
        <p:grpSpPr>
          <a:xfrm>
            <a:off x="10376647" y="2041822"/>
            <a:ext cx="4516755" cy="9267190"/>
            <a:chOff x="10376647" y="2041822"/>
            <a:chExt cx="4516755" cy="9267190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76647" y="2041822"/>
              <a:ext cx="4516441" cy="926673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75630" y="2216338"/>
              <a:ext cx="4114985" cy="8921194"/>
            </a:xfrm>
            <a:prstGeom prst="rect">
              <a:avLst/>
            </a:prstGeom>
          </p:spPr>
        </p:pic>
      </p:grpSp>
      <p:pic>
        <p:nvPicPr>
          <p:cNvPr id="8" name="object 8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0560" y="575898"/>
            <a:ext cx="14137795" cy="1130855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4279" y="2109883"/>
            <a:ext cx="8691166" cy="549721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06367" y="2952789"/>
            <a:ext cx="9013181" cy="3350683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3226" y="6568386"/>
            <a:ext cx="9718105" cy="39809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8743189" y="3895169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8743189" y="40836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8743189" y="738197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8743189" y="10868779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8793449" y="4323219"/>
            <a:ext cx="6456045" cy="610235"/>
          </a:xfrm>
          <a:custGeom>
            <a:avLst/>
            <a:gdLst/>
            <a:ahLst/>
            <a:cxnLst/>
            <a:rect l="l" t="t" r="r" b="b"/>
            <a:pathLst>
              <a:path w="6456044" h="610235">
                <a:moveTo>
                  <a:pt x="206067" y="0"/>
                </a:moveTo>
                <a:lnTo>
                  <a:pt x="160152" y="3926"/>
                </a:lnTo>
                <a:lnTo>
                  <a:pt x="119577" y="15706"/>
                </a:lnTo>
                <a:lnTo>
                  <a:pt x="84342" y="35339"/>
                </a:lnTo>
                <a:lnTo>
                  <a:pt x="54448" y="62825"/>
                </a:lnTo>
                <a:lnTo>
                  <a:pt x="30627" y="97431"/>
                </a:lnTo>
                <a:lnTo>
                  <a:pt x="13612" y="138425"/>
                </a:lnTo>
                <a:lnTo>
                  <a:pt x="3403" y="185805"/>
                </a:lnTo>
                <a:lnTo>
                  <a:pt x="0" y="239573"/>
                </a:lnTo>
                <a:lnTo>
                  <a:pt x="0" y="370250"/>
                </a:lnTo>
                <a:lnTo>
                  <a:pt x="3403" y="425379"/>
                </a:lnTo>
                <a:lnTo>
                  <a:pt x="13612" y="473493"/>
                </a:lnTo>
                <a:lnTo>
                  <a:pt x="30627" y="514591"/>
                </a:lnTo>
                <a:lnTo>
                  <a:pt x="54448" y="548674"/>
                </a:lnTo>
                <a:lnTo>
                  <a:pt x="84342" y="575427"/>
                </a:lnTo>
                <a:lnTo>
                  <a:pt x="119577" y="594536"/>
                </a:lnTo>
                <a:lnTo>
                  <a:pt x="160152" y="606002"/>
                </a:lnTo>
                <a:lnTo>
                  <a:pt x="206067" y="609824"/>
                </a:lnTo>
                <a:lnTo>
                  <a:pt x="251981" y="606002"/>
                </a:lnTo>
                <a:lnTo>
                  <a:pt x="292556" y="594536"/>
                </a:lnTo>
                <a:lnTo>
                  <a:pt x="327791" y="575427"/>
                </a:lnTo>
                <a:lnTo>
                  <a:pt x="357685" y="548674"/>
                </a:lnTo>
                <a:lnTo>
                  <a:pt x="359441" y="546161"/>
                </a:lnTo>
                <a:lnTo>
                  <a:pt x="206067" y="546161"/>
                </a:lnTo>
                <a:lnTo>
                  <a:pt x="174235" y="543229"/>
                </a:lnTo>
                <a:lnTo>
                  <a:pt x="123137" y="519774"/>
                </a:lnTo>
                <a:lnTo>
                  <a:pt x="89211" y="472969"/>
                </a:lnTo>
                <a:lnTo>
                  <a:pt x="72458" y="405956"/>
                </a:lnTo>
                <a:lnTo>
                  <a:pt x="70364" y="365224"/>
                </a:lnTo>
                <a:lnTo>
                  <a:pt x="70364" y="244599"/>
                </a:lnTo>
                <a:lnTo>
                  <a:pt x="72458" y="206276"/>
                </a:lnTo>
                <a:lnTo>
                  <a:pt x="83452" y="155597"/>
                </a:lnTo>
                <a:lnTo>
                  <a:pt x="103871" y="114760"/>
                </a:lnTo>
                <a:lnTo>
                  <a:pt x="134498" y="84447"/>
                </a:lnTo>
                <a:lnTo>
                  <a:pt x="174026" y="67013"/>
                </a:lnTo>
                <a:lnTo>
                  <a:pt x="206067" y="63663"/>
                </a:lnTo>
                <a:lnTo>
                  <a:pt x="358262" y="63663"/>
                </a:lnTo>
                <a:lnTo>
                  <a:pt x="357685" y="62825"/>
                </a:lnTo>
                <a:lnTo>
                  <a:pt x="327791" y="35339"/>
                </a:lnTo>
                <a:lnTo>
                  <a:pt x="292556" y="15706"/>
                </a:lnTo>
                <a:lnTo>
                  <a:pt x="251981" y="3926"/>
                </a:lnTo>
                <a:lnTo>
                  <a:pt x="206067" y="0"/>
                </a:lnTo>
                <a:close/>
              </a:path>
              <a:path w="6456044" h="610235">
                <a:moveTo>
                  <a:pt x="358262" y="63663"/>
                </a:moveTo>
                <a:lnTo>
                  <a:pt x="206067" y="63663"/>
                </a:lnTo>
                <a:lnTo>
                  <a:pt x="222296" y="64500"/>
                </a:lnTo>
                <a:lnTo>
                  <a:pt x="237479" y="67013"/>
                </a:lnTo>
                <a:lnTo>
                  <a:pt x="277111" y="84447"/>
                </a:lnTo>
                <a:lnTo>
                  <a:pt x="307425" y="114760"/>
                </a:lnTo>
                <a:lnTo>
                  <a:pt x="328628" y="155597"/>
                </a:lnTo>
                <a:lnTo>
                  <a:pt x="339675" y="206276"/>
                </a:lnTo>
                <a:lnTo>
                  <a:pt x="341769" y="244599"/>
                </a:lnTo>
                <a:lnTo>
                  <a:pt x="341769" y="365224"/>
                </a:lnTo>
                <a:lnTo>
                  <a:pt x="339623" y="405956"/>
                </a:lnTo>
                <a:lnTo>
                  <a:pt x="322450" y="472969"/>
                </a:lnTo>
                <a:lnTo>
                  <a:pt x="288525" y="519774"/>
                </a:lnTo>
                <a:lnTo>
                  <a:pt x="237846" y="543229"/>
                </a:lnTo>
                <a:lnTo>
                  <a:pt x="206067" y="546161"/>
                </a:lnTo>
                <a:lnTo>
                  <a:pt x="359441" y="546161"/>
                </a:lnTo>
                <a:lnTo>
                  <a:pt x="381506" y="514591"/>
                </a:lnTo>
                <a:lnTo>
                  <a:pt x="398521" y="473493"/>
                </a:lnTo>
                <a:lnTo>
                  <a:pt x="408731" y="425379"/>
                </a:lnTo>
                <a:lnTo>
                  <a:pt x="412134" y="370250"/>
                </a:lnTo>
                <a:lnTo>
                  <a:pt x="412134" y="239573"/>
                </a:lnTo>
                <a:lnTo>
                  <a:pt x="408731" y="185805"/>
                </a:lnTo>
                <a:lnTo>
                  <a:pt x="398521" y="138425"/>
                </a:lnTo>
                <a:lnTo>
                  <a:pt x="381506" y="97431"/>
                </a:lnTo>
                <a:lnTo>
                  <a:pt x="358262" y="63663"/>
                </a:lnTo>
                <a:close/>
              </a:path>
              <a:path w="6456044" h="610235">
                <a:moveTo>
                  <a:pt x="206067" y="251301"/>
                </a:moveTo>
                <a:lnTo>
                  <a:pt x="168371" y="267216"/>
                </a:lnTo>
                <a:lnTo>
                  <a:pt x="152456" y="304912"/>
                </a:lnTo>
                <a:lnTo>
                  <a:pt x="153450" y="315435"/>
                </a:lnTo>
                <a:lnTo>
                  <a:pt x="176696" y="349570"/>
                </a:lnTo>
                <a:lnTo>
                  <a:pt x="206067" y="358523"/>
                </a:lnTo>
                <a:lnTo>
                  <a:pt x="216590" y="357528"/>
                </a:lnTo>
                <a:lnTo>
                  <a:pt x="250725" y="334283"/>
                </a:lnTo>
                <a:lnTo>
                  <a:pt x="259677" y="304912"/>
                </a:lnTo>
                <a:lnTo>
                  <a:pt x="258683" y="294388"/>
                </a:lnTo>
                <a:lnTo>
                  <a:pt x="235437" y="260253"/>
                </a:lnTo>
                <a:lnTo>
                  <a:pt x="206067" y="251301"/>
                </a:lnTo>
                <a:close/>
              </a:path>
              <a:path w="6456044" h="610235">
                <a:moveTo>
                  <a:pt x="873104" y="65338"/>
                </a:moveTo>
                <a:lnTo>
                  <a:pt x="713950" y="65338"/>
                </a:lnTo>
                <a:lnTo>
                  <a:pt x="730494" y="66018"/>
                </a:lnTo>
                <a:lnTo>
                  <a:pt x="745782" y="68060"/>
                </a:lnTo>
                <a:lnTo>
                  <a:pt x="784576" y="81725"/>
                </a:lnTo>
                <a:lnTo>
                  <a:pt x="821067" y="112928"/>
                </a:lnTo>
                <a:lnTo>
                  <a:pt x="840386" y="154183"/>
                </a:lnTo>
                <a:lnTo>
                  <a:pt x="844627" y="187638"/>
                </a:lnTo>
                <a:lnTo>
                  <a:pt x="844627" y="192664"/>
                </a:lnTo>
                <a:lnTo>
                  <a:pt x="836250" y="234338"/>
                </a:lnTo>
                <a:lnTo>
                  <a:pt x="811120" y="268892"/>
                </a:lnTo>
                <a:lnTo>
                  <a:pt x="767980" y="296326"/>
                </a:lnTo>
                <a:lnTo>
                  <a:pt x="703898" y="316639"/>
                </a:lnTo>
                <a:lnTo>
                  <a:pt x="682276" y="321927"/>
                </a:lnTo>
                <a:lnTo>
                  <a:pt x="661805" y="327738"/>
                </a:lnTo>
                <a:lnTo>
                  <a:pt x="624320" y="340932"/>
                </a:lnTo>
                <a:lnTo>
                  <a:pt x="577201" y="366533"/>
                </a:lnTo>
                <a:lnTo>
                  <a:pt x="542437" y="400197"/>
                </a:lnTo>
                <a:lnTo>
                  <a:pt x="520448" y="443389"/>
                </a:lnTo>
                <a:lnTo>
                  <a:pt x="512909" y="497576"/>
                </a:lnTo>
                <a:lnTo>
                  <a:pt x="512909" y="598097"/>
                </a:lnTo>
                <a:lnTo>
                  <a:pt x="909965" y="598097"/>
                </a:lnTo>
                <a:lnTo>
                  <a:pt x="909965" y="532758"/>
                </a:lnTo>
                <a:lnTo>
                  <a:pt x="583274" y="532758"/>
                </a:lnTo>
                <a:lnTo>
                  <a:pt x="583274" y="507628"/>
                </a:lnTo>
                <a:lnTo>
                  <a:pt x="592697" y="459043"/>
                </a:lnTo>
                <a:lnTo>
                  <a:pt x="620969" y="423861"/>
                </a:lnTo>
                <a:lnTo>
                  <a:pt x="669344" y="397474"/>
                </a:lnTo>
                <a:lnTo>
                  <a:pt x="739080" y="376951"/>
                </a:lnTo>
                <a:lnTo>
                  <a:pt x="782011" y="365224"/>
                </a:lnTo>
                <a:lnTo>
                  <a:pt x="818659" y="350146"/>
                </a:lnTo>
                <a:lnTo>
                  <a:pt x="873108" y="309938"/>
                </a:lnTo>
                <a:lnTo>
                  <a:pt x="904520" y="257374"/>
                </a:lnTo>
                <a:lnTo>
                  <a:pt x="914991" y="195177"/>
                </a:lnTo>
                <a:lnTo>
                  <a:pt x="914910" y="178371"/>
                </a:lnTo>
                <a:lnTo>
                  <a:pt x="907923" y="130781"/>
                </a:lnTo>
                <a:lnTo>
                  <a:pt x="887348" y="83976"/>
                </a:lnTo>
                <a:lnTo>
                  <a:pt x="877296" y="69997"/>
                </a:lnTo>
                <a:lnTo>
                  <a:pt x="873104" y="65338"/>
                </a:lnTo>
                <a:close/>
              </a:path>
              <a:path w="6456044" h="610235">
                <a:moveTo>
                  <a:pt x="713950" y="0"/>
                </a:moveTo>
                <a:lnTo>
                  <a:pt x="666622" y="4188"/>
                </a:lnTo>
                <a:lnTo>
                  <a:pt x="625157" y="16753"/>
                </a:lnTo>
                <a:lnTo>
                  <a:pt x="589766" y="36438"/>
                </a:lnTo>
                <a:lnTo>
                  <a:pt x="560657" y="61987"/>
                </a:lnTo>
                <a:lnTo>
                  <a:pt x="537830" y="92562"/>
                </a:lnTo>
                <a:lnTo>
                  <a:pt x="521286" y="127325"/>
                </a:lnTo>
                <a:lnTo>
                  <a:pt x="511234" y="165021"/>
                </a:lnTo>
                <a:lnTo>
                  <a:pt x="507883" y="204391"/>
                </a:lnTo>
                <a:lnTo>
                  <a:pt x="507883" y="246275"/>
                </a:lnTo>
                <a:lnTo>
                  <a:pt x="578248" y="246275"/>
                </a:lnTo>
                <a:lnTo>
                  <a:pt x="578248" y="209417"/>
                </a:lnTo>
                <a:lnTo>
                  <a:pt x="580446" y="178371"/>
                </a:lnTo>
                <a:lnTo>
                  <a:pt x="598038" y="126017"/>
                </a:lnTo>
                <a:lnTo>
                  <a:pt x="633220" y="87484"/>
                </a:lnTo>
                <a:lnTo>
                  <a:pt x="683480" y="67798"/>
                </a:lnTo>
                <a:lnTo>
                  <a:pt x="713950" y="65338"/>
                </a:lnTo>
                <a:lnTo>
                  <a:pt x="873104" y="65338"/>
                </a:lnTo>
                <a:lnTo>
                  <a:pt x="865569" y="56961"/>
                </a:lnTo>
                <a:lnTo>
                  <a:pt x="820806" y="24135"/>
                </a:lnTo>
                <a:lnTo>
                  <a:pt x="783058" y="8952"/>
                </a:lnTo>
                <a:lnTo>
                  <a:pt x="738662" y="994"/>
                </a:lnTo>
                <a:lnTo>
                  <a:pt x="713950" y="0"/>
                </a:lnTo>
                <a:close/>
              </a:path>
              <a:path w="6456044" h="610235">
                <a:moveTo>
                  <a:pt x="1606580" y="11727"/>
                </a:moveTo>
                <a:lnTo>
                  <a:pt x="1536216" y="11727"/>
                </a:lnTo>
                <a:lnTo>
                  <a:pt x="1536216" y="598097"/>
                </a:lnTo>
                <a:lnTo>
                  <a:pt x="1913168" y="598097"/>
                </a:lnTo>
                <a:lnTo>
                  <a:pt x="1913168" y="532758"/>
                </a:lnTo>
                <a:lnTo>
                  <a:pt x="1606580" y="532758"/>
                </a:lnTo>
                <a:lnTo>
                  <a:pt x="1606580" y="11727"/>
                </a:lnTo>
                <a:close/>
              </a:path>
              <a:path w="6456044" h="610235">
                <a:moveTo>
                  <a:pt x="2410162" y="532758"/>
                </a:moveTo>
                <a:lnTo>
                  <a:pt x="2038236" y="532758"/>
                </a:lnTo>
                <a:lnTo>
                  <a:pt x="2038236" y="598097"/>
                </a:lnTo>
                <a:lnTo>
                  <a:pt x="2410162" y="598097"/>
                </a:lnTo>
                <a:lnTo>
                  <a:pt x="2410162" y="532758"/>
                </a:lnTo>
                <a:close/>
              </a:path>
              <a:path w="6456044" h="610235">
                <a:moveTo>
                  <a:pt x="2259381" y="77065"/>
                </a:moveTo>
                <a:lnTo>
                  <a:pt x="2189017" y="77065"/>
                </a:lnTo>
                <a:lnTo>
                  <a:pt x="2189017" y="532758"/>
                </a:lnTo>
                <a:lnTo>
                  <a:pt x="2259381" y="532758"/>
                </a:lnTo>
                <a:lnTo>
                  <a:pt x="2259381" y="77065"/>
                </a:lnTo>
                <a:close/>
              </a:path>
              <a:path w="6456044" h="610235">
                <a:moveTo>
                  <a:pt x="2410162" y="11727"/>
                </a:moveTo>
                <a:lnTo>
                  <a:pt x="2038236" y="11727"/>
                </a:lnTo>
                <a:lnTo>
                  <a:pt x="2038236" y="77065"/>
                </a:lnTo>
                <a:lnTo>
                  <a:pt x="2410162" y="77065"/>
                </a:lnTo>
                <a:lnTo>
                  <a:pt x="2410162" y="11727"/>
                </a:lnTo>
                <a:close/>
              </a:path>
              <a:path w="6456044" h="610235">
                <a:moveTo>
                  <a:pt x="2644965" y="11727"/>
                </a:moveTo>
                <a:lnTo>
                  <a:pt x="2510937" y="11727"/>
                </a:lnTo>
                <a:lnTo>
                  <a:pt x="2510937" y="598097"/>
                </a:lnTo>
                <a:lnTo>
                  <a:pt x="2576276" y="598097"/>
                </a:lnTo>
                <a:lnTo>
                  <a:pt x="2576276" y="41883"/>
                </a:lnTo>
                <a:lnTo>
                  <a:pt x="2649234" y="41883"/>
                </a:lnTo>
                <a:lnTo>
                  <a:pt x="2644965" y="11727"/>
                </a:lnTo>
                <a:close/>
              </a:path>
              <a:path w="6456044" h="610235">
                <a:moveTo>
                  <a:pt x="2649234" y="41883"/>
                </a:moveTo>
                <a:lnTo>
                  <a:pt x="2586328" y="41883"/>
                </a:lnTo>
                <a:lnTo>
                  <a:pt x="2665069" y="598097"/>
                </a:lnTo>
                <a:lnTo>
                  <a:pt x="2792395" y="598097"/>
                </a:lnTo>
                <a:lnTo>
                  <a:pt x="2796664" y="567940"/>
                </a:lnTo>
                <a:lnTo>
                  <a:pt x="2723706" y="567940"/>
                </a:lnTo>
                <a:lnTo>
                  <a:pt x="2649234" y="41883"/>
                </a:lnTo>
                <a:close/>
              </a:path>
              <a:path w="6456044" h="610235">
                <a:moveTo>
                  <a:pt x="2946526" y="41883"/>
                </a:moveTo>
                <a:lnTo>
                  <a:pt x="2881188" y="41883"/>
                </a:lnTo>
                <a:lnTo>
                  <a:pt x="2881188" y="598097"/>
                </a:lnTo>
                <a:lnTo>
                  <a:pt x="2946526" y="598097"/>
                </a:lnTo>
                <a:lnTo>
                  <a:pt x="2946526" y="41883"/>
                </a:lnTo>
                <a:close/>
              </a:path>
              <a:path w="6456044" h="610235">
                <a:moveTo>
                  <a:pt x="2946526" y="11727"/>
                </a:moveTo>
                <a:lnTo>
                  <a:pt x="2812499" y="11727"/>
                </a:lnTo>
                <a:lnTo>
                  <a:pt x="2733758" y="567940"/>
                </a:lnTo>
                <a:lnTo>
                  <a:pt x="2796664" y="567940"/>
                </a:lnTo>
                <a:lnTo>
                  <a:pt x="2871136" y="41883"/>
                </a:lnTo>
                <a:lnTo>
                  <a:pt x="2946526" y="41883"/>
                </a:lnTo>
                <a:lnTo>
                  <a:pt x="2946526" y="11727"/>
                </a:lnTo>
                <a:close/>
              </a:path>
              <a:path w="6456044" h="610235">
                <a:moveTo>
                  <a:pt x="3419228" y="532758"/>
                </a:moveTo>
                <a:lnTo>
                  <a:pt x="3047302" y="532758"/>
                </a:lnTo>
                <a:lnTo>
                  <a:pt x="3047302" y="598097"/>
                </a:lnTo>
                <a:lnTo>
                  <a:pt x="3419228" y="598097"/>
                </a:lnTo>
                <a:lnTo>
                  <a:pt x="3419228" y="532758"/>
                </a:lnTo>
                <a:close/>
              </a:path>
              <a:path w="6456044" h="610235">
                <a:moveTo>
                  <a:pt x="3268447" y="77065"/>
                </a:moveTo>
                <a:lnTo>
                  <a:pt x="3198083" y="77065"/>
                </a:lnTo>
                <a:lnTo>
                  <a:pt x="3198083" y="532758"/>
                </a:lnTo>
                <a:lnTo>
                  <a:pt x="3268447" y="532758"/>
                </a:lnTo>
                <a:lnTo>
                  <a:pt x="3268447" y="77065"/>
                </a:lnTo>
                <a:close/>
              </a:path>
              <a:path w="6456044" h="610235">
                <a:moveTo>
                  <a:pt x="3419228" y="11727"/>
                </a:moveTo>
                <a:lnTo>
                  <a:pt x="3047302" y="11727"/>
                </a:lnTo>
                <a:lnTo>
                  <a:pt x="3047302" y="77065"/>
                </a:lnTo>
                <a:lnTo>
                  <a:pt x="3419228" y="77065"/>
                </a:lnTo>
                <a:lnTo>
                  <a:pt x="3419228" y="11727"/>
                </a:lnTo>
                <a:close/>
              </a:path>
              <a:path w="6456044" h="610235">
                <a:moveTo>
                  <a:pt x="3772980" y="77065"/>
                </a:moveTo>
                <a:lnTo>
                  <a:pt x="3702616" y="77065"/>
                </a:lnTo>
                <a:lnTo>
                  <a:pt x="3702616" y="598097"/>
                </a:lnTo>
                <a:lnTo>
                  <a:pt x="3772980" y="598097"/>
                </a:lnTo>
                <a:lnTo>
                  <a:pt x="3772980" y="77065"/>
                </a:lnTo>
                <a:close/>
              </a:path>
              <a:path w="6456044" h="610235">
                <a:moveTo>
                  <a:pt x="3943865" y="11727"/>
                </a:moveTo>
                <a:lnTo>
                  <a:pt x="3531731" y="11727"/>
                </a:lnTo>
                <a:lnTo>
                  <a:pt x="3531731" y="77065"/>
                </a:lnTo>
                <a:lnTo>
                  <a:pt x="3943865" y="77065"/>
                </a:lnTo>
                <a:lnTo>
                  <a:pt x="3943865" y="11727"/>
                </a:lnTo>
                <a:close/>
              </a:path>
              <a:path w="6456044" h="610235">
                <a:moveTo>
                  <a:pt x="4308507" y="11727"/>
                </a:moveTo>
                <a:lnTo>
                  <a:pt x="4176155" y="11727"/>
                </a:lnTo>
                <a:lnTo>
                  <a:pt x="3998569" y="598097"/>
                </a:lnTo>
                <a:lnTo>
                  <a:pt x="4073959" y="598097"/>
                </a:lnTo>
                <a:lnTo>
                  <a:pt x="4116681" y="452342"/>
                </a:lnTo>
                <a:lnTo>
                  <a:pt x="4441951" y="452342"/>
                </a:lnTo>
                <a:lnTo>
                  <a:pt x="4422162" y="387003"/>
                </a:lnTo>
                <a:lnTo>
                  <a:pt x="4135947" y="387003"/>
                </a:lnTo>
                <a:lnTo>
                  <a:pt x="4237305" y="41883"/>
                </a:lnTo>
                <a:lnTo>
                  <a:pt x="4317640" y="41883"/>
                </a:lnTo>
                <a:lnTo>
                  <a:pt x="4308507" y="11727"/>
                </a:lnTo>
                <a:close/>
              </a:path>
              <a:path w="6456044" h="610235">
                <a:moveTo>
                  <a:pt x="4441951" y="452342"/>
                </a:moveTo>
                <a:lnTo>
                  <a:pt x="4367982" y="452342"/>
                </a:lnTo>
                <a:lnTo>
                  <a:pt x="4410703" y="598097"/>
                </a:lnTo>
                <a:lnTo>
                  <a:pt x="4486093" y="598097"/>
                </a:lnTo>
                <a:lnTo>
                  <a:pt x="4441951" y="452342"/>
                </a:lnTo>
                <a:close/>
              </a:path>
              <a:path w="6456044" h="610235">
                <a:moveTo>
                  <a:pt x="4317640" y="41883"/>
                </a:moveTo>
                <a:lnTo>
                  <a:pt x="4247357" y="41883"/>
                </a:lnTo>
                <a:lnTo>
                  <a:pt x="4348715" y="387003"/>
                </a:lnTo>
                <a:lnTo>
                  <a:pt x="4422162" y="387003"/>
                </a:lnTo>
                <a:lnTo>
                  <a:pt x="4317640" y="41883"/>
                </a:lnTo>
                <a:close/>
              </a:path>
              <a:path w="6456044" h="610235">
                <a:moveTo>
                  <a:pt x="4782046" y="77065"/>
                </a:moveTo>
                <a:lnTo>
                  <a:pt x="4711682" y="77065"/>
                </a:lnTo>
                <a:lnTo>
                  <a:pt x="4711682" y="598097"/>
                </a:lnTo>
                <a:lnTo>
                  <a:pt x="4782046" y="598097"/>
                </a:lnTo>
                <a:lnTo>
                  <a:pt x="4782046" y="77065"/>
                </a:lnTo>
                <a:close/>
              </a:path>
              <a:path w="6456044" h="610235">
                <a:moveTo>
                  <a:pt x="4952931" y="11727"/>
                </a:moveTo>
                <a:lnTo>
                  <a:pt x="4540797" y="11727"/>
                </a:lnTo>
                <a:lnTo>
                  <a:pt x="4540797" y="77065"/>
                </a:lnTo>
                <a:lnTo>
                  <a:pt x="4952931" y="77065"/>
                </a:lnTo>
                <a:lnTo>
                  <a:pt x="4952931" y="11727"/>
                </a:lnTo>
                <a:close/>
              </a:path>
              <a:path w="6456044" h="610235">
                <a:moveTo>
                  <a:pt x="5437360" y="532758"/>
                </a:moveTo>
                <a:lnTo>
                  <a:pt x="5065434" y="532758"/>
                </a:lnTo>
                <a:lnTo>
                  <a:pt x="5065434" y="598097"/>
                </a:lnTo>
                <a:lnTo>
                  <a:pt x="5437360" y="598097"/>
                </a:lnTo>
                <a:lnTo>
                  <a:pt x="5437360" y="532758"/>
                </a:lnTo>
                <a:close/>
              </a:path>
              <a:path w="6456044" h="610235">
                <a:moveTo>
                  <a:pt x="5286579" y="77065"/>
                </a:moveTo>
                <a:lnTo>
                  <a:pt x="5216215" y="77065"/>
                </a:lnTo>
                <a:lnTo>
                  <a:pt x="5216215" y="532758"/>
                </a:lnTo>
                <a:lnTo>
                  <a:pt x="5286579" y="532758"/>
                </a:lnTo>
                <a:lnTo>
                  <a:pt x="5286579" y="77065"/>
                </a:lnTo>
                <a:close/>
              </a:path>
              <a:path w="6456044" h="610235">
                <a:moveTo>
                  <a:pt x="5437360" y="11727"/>
                </a:moveTo>
                <a:lnTo>
                  <a:pt x="5065434" y="11727"/>
                </a:lnTo>
                <a:lnTo>
                  <a:pt x="5065434" y="77065"/>
                </a:lnTo>
                <a:lnTo>
                  <a:pt x="5437360" y="77065"/>
                </a:lnTo>
                <a:lnTo>
                  <a:pt x="5437360" y="11727"/>
                </a:lnTo>
                <a:close/>
              </a:path>
              <a:path w="6456044" h="610235">
                <a:moveTo>
                  <a:pt x="5755930" y="0"/>
                </a:moveTo>
                <a:lnTo>
                  <a:pt x="5710015" y="3926"/>
                </a:lnTo>
                <a:lnTo>
                  <a:pt x="5669441" y="15706"/>
                </a:lnTo>
                <a:lnTo>
                  <a:pt x="5634206" y="35339"/>
                </a:lnTo>
                <a:lnTo>
                  <a:pt x="5604312" y="62825"/>
                </a:lnTo>
                <a:lnTo>
                  <a:pt x="5580491" y="97431"/>
                </a:lnTo>
                <a:lnTo>
                  <a:pt x="5563475" y="138425"/>
                </a:lnTo>
                <a:lnTo>
                  <a:pt x="5553266" y="185805"/>
                </a:lnTo>
                <a:lnTo>
                  <a:pt x="5549863" y="239573"/>
                </a:lnTo>
                <a:lnTo>
                  <a:pt x="5549863" y="370250"/>
                </a:lnTo>
                <a:lnTo>
                  <a:pt x="5553266" y="425379"/>
                </a:lnTo>
                <a:lnTo>
                  <a:pt x="5563475" y="473493"/>
                </a:lnTo>
                <a:lnTo>
                  <a:pt x="5580491" y="514591"/>
                </a:lnTo>
                <a:lnTo>
                  <a:pt x="5604312" y="548674"/>
                </a:lnTo>
                <a:lnTo>
                  <a:pt x="5634206" y="575427"/>
                </a:lnTo>
                <a:lnTo>
                  <a:pt x="5669441" y="594536"/>
                </a:lnTo>
                <a:lnTo>
                  <a:pt x="5710015" y="606002"/>
                </a:lnTo>
                <a:lnTo>
                  <a:pt x="5755930" y="609824"/>
                </a:lnTo>
                <a:lnTo>
                  <a:pt x="5801845" y="606002"/>
                </a:lnTo>
                <a:lnTo>
                  <a:pt x="5842420" y="594536"/>
                </a:lnTo>
                <a:lnTo>
                  <a:pt x="5877655" y="575427"/>
                </a:lnTo>
                <a:lnTo>
                  <a:pt x="5907549" y="548674"/>
                </a:lnTo>
                <a:lnTo>
                  <a:pt x="5910476" y="544486"/>
                </a:lnTo>
                <a:lnTo>
                  <a:pt x="5755930" y="544486"/>
                </a:lnTo>
                <a:lnTo>
                  <a:pt x="5724099" y="541606"/>
                </a:lnTo>
                <a:lnTo>
                  <a:pt x="5673001" y="518570"/>
                </a:lnTo>
                <a:lnTo>
                  <a:pt x="5639075" y="472498"/>
                </a:lnTo>
                <a:lnTo>
                  <a:pt x="5622322" y="405903"/>
                </a:lnTo>
                <a:lnTo>
                  <a:pt x="5620228" y="365224"/>
                </a:lnTo>
                <a:lnTo>
                  <a:pt x="5620228" y="244599"/>
                </a:lnTo>
                <a:lnTo>
                  <a:pt x="5622322" y="206328"/>
                </a:lnTo>
                <a:lnTo>
                  <a:pt x="5639075" y="141409"/>
                </a:lnTo>
                <a:lnTo>
                  <a:pt x="5673001" y="93138"/>
                </a:lnTo>
                <a:lnTo>
                  <a:pt x="5724099" y="68427"/>
                </a:lnTo>
                <a:lnTo>
                  <a:pt x="5755930" y="65338"/>
                </a:lnTo>
                <a:lnTo>
                  <a:pt x="5909279" y="65338"/>
                </a:lnTo>
                <a:lnTo>
                  <a:pt x="5907549" y="62825"/>
                </a:lnTo>
                <a:lnTo>
                  <a:pt x="5877655" y="35339"/>
                </a:lnTo>
                <a:lnTo>
                  <a:pt x="5842420" y="15706"/>
                </a:lnTo>
                <a:lnTo>
                  <a:pt x="5801845" y="3926"/>
                </a:lnTo>
                <a:lnTo>
                  <a:pt x="5755930" y="0"/>
                </a:lnTo>
                <a:close/>
              </a:path>
              <a:path w="6456044" h="610235">
                <a:moveTo>
                  <a:pt x="5909279" y="65338"/>
                </a:moveTo>
                <a:lnTo>
                  <a:pt x="5755930" y="65338"/>
                </a:lnTo>
                <a:lnTo>
                  <a:pt x="5787709" y="68427"/>
                </a:lnTo>
                <a:lnTo>
                  <a:pt x="5815196" y="77693"/>
                </a:lnTo>
                <a:lnTo>
                  <a:pt x="5857288" y="114760"/>
                </a:lnTo>
                <a:lnTo>
                  <a:pt x="5883047" y="171931"/>
                </a:lnTo>
                <a:lnTo>
                  <a:pt x="5891633" y="244599"/>
                </a:lnTo>
                <a:lnTo>
                  <a:pt x="5891633" y="365224"/>
                </a:lnTo>
                <a:lnTo>
                  <a:pt x="5889487" y="405903"/>
                </a:lnTo>
                <a:lnTo>
                  <a:pt x="5872314" y="472498"/>
                </a:lnTo>
                <a:lnTo>
                  <a:pt x="5838388" y="518570"/>
                </a:lnTo>
                <a:lnTo>
                  <a:pt x="5787709" y="541606"/>
                </a:lnTo>
                <a:lnTo>
                  <a:pt x="5755930" y="544486"/>
                </a:lnTo>
                <a:lnTo>
                  <a:pt x="5910476" y="544486"/>
                </a:lnTo>
                <a:lnTo>
                  <a:pt x="5931370" y="514591"/>
                </a:lnTo>
                <a:lnTo>
                  <a:pt x="5948385" y="473493"/>
                </a:lnTo>
                <a:lnTo>
                  <a:pt x="5958594" y="425379"/>
                </a:lnTo>
                <a:lnTo>
                  <a:pt x="5961997" y="370250"/>
                </a:lnTo>
                <a:lnTo>
                  <a:pt x="5961997" y="239573"/>
                </a:lnTo>
                <a:lnTo>
                  <a:pt x="5958594" y="185805"/>
                </a:lnTo>
                <a:lnTo>
                  <a:pt x="5948385" y="138425"/>
                </a:lnTo>
                <a:lnTo>
                  <a:pt x="5931370" y="97431"/>
                </a:lnTo>
                <a:lnTo>
                  <a:pt x="5909279" y="65338"/>
                </a:lnTo>
                <a:close/>
              </a:path>
              <a:path w="6456044" h="610235">
                <a:moveTo>
                  <a:pt x="6206015" y="11727"/>
                </a:moveTo>
                <a:lnTo>
                  <a:pt x="6065287" y="11727"/>
                </a:lnTo>
                <a:lnTo>
                  <a:pt x="6065287" y="598097"/>
                </a:lnTo>
                <a:lnTo>
                  <a:pt x="6135651" y="598097"/>
                </a:lnTo>
                <a:lnTo>
                  <a:pt x="6135651" y="41883"/>
                </a:lnTo>
                <a:lnTo>
                  <a:pt x="6215189" y="41883"/>
                </a:lnTo>
                <a:lnTo>
                  <a:pt x="6206015" y="11727"/>
                </a:lnTo>
                <a:close/>
              </a:path>
              <a:path w="6456044" h="610235">
                <a:moveTo>
                  <a:pt x="6215189" y="41883"/>
                </a:moveTo>
                <a:lnTo>
                  <a:pt x="6145703" y="41883"/>
                </a:lnTo>
                <a:lnTo>
                  <a:pt x="6314912" y="598097"/>
                </a:lnTo>
                <a:lnTo>
                  <a:pt x="6455641" y="598097"/>
                </a:lnTo>
                <a:lnTo>
                  <a:pt x="6455641" y="567940"/>
                </a:lnTo>
                <a:lnTo>
                  <a:pt x="6375225" y="567940"/>
                </a:lnTo>
                <a:lnTo>
                  <a:pt x="6215189" y="41883"/>
                </a:lnTo>
                <a:close/>
              </a:path>
              <a:path w="6456044" h="610235">
                <a:moveTo>
                  <a:pt x="6455641" y="11727"/>
                </a:moveTo>
                <a:lnTo>
                  <a:pt x="6385277" y="11727"/>
                </a:lnTo>
                <a:lnTo>
                  <a:pt x="6385277" y="567940"/>
                </a:lnTo>
                <a:lnTo>
                  <a:pt x="6455641" y="567940"/>
                </a:lnTo>
                <a:lnTo>
                  <a:pt x="6455641" y="117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272" y="529827"/>
            <a:ext cx="7597011" cy="957038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06982" y="5235442"/>
            <a:ext cx="10138576" cy="1884759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48709" y="2774407"/>
            <a:ext cx="5385411" cy="299317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905640"/>
            <a:ext cx="3947523" cy="6963138"/>
          </a:xfrm>
          <a:prstGeom prst="rect">
            <a:avLst/>
          </a:prstGeom>
        </p:spPr>
      </p:pic>
      <p:sp>
        <p:nvSpPr>
          <p:cNvPr id="11" name="object 11" descr=""/>
          <p:cNvSpPr/>
          <p:nvPr/>
        </p:nvSpPr>
        <p:spPr>
          <a:xfrm>
            <a:off x="8743189" y="40836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8793449" y="825943"/>
            <a:ext cx="5481955" cy="610235"/>
          </a:xfrm>
          <a:custGeom>
            <a:avLst/>
            <a:gdLst/>
            <a:ahLst/>
            <a:cxnLst/>
            <a:rect l="l" t="t" r="r" b="b"/>
            <a:pathLst>
              <a:path w="5481955" h="610235">
                <a:moveTo>
                  <a:pt x="206067" y="0"/>
                </a:moveTo>
                <a:lnTo>
                  <a:pt x="160152" y="3926"/>
                </a:lnTo>
                <a:lnTo>
                  <a:pt x="119577" y="15706"/>
                </a:lnTo>
                <a:lnTo>
                  <a:pt x="84342" y="35339"/>
                </a:lnTo>
                <a:lnTo>
                  <a:pt x="54448" y="62825"/>
                </a:lnTo>
                <a:lnTo>
                  <a:pt x="30627" y="97431"/>
                </a:lnTo>
                <a:lnTo>
                  <a:pt x="13612" y="138425"/>
                </a:lnTo>
                <a:lnTo>
                  <a:pt x="3403" y="185805"/>
                </a:lnTo>
                <a:lnTo>
                  <a:pt x="0" y="239573"/>
                </a:lnTo>
                <a:lnTo>
                  <a:pt x="0" y="370250"/>
                </a:lnTo>
                <a:lnTo>
                  <a:pt x="3403" y="425379"/>
                </a:lnTo>
                <a:lnTo>
                  <a:pt x="13612" y="473493"/>
                </a:lnTo>
                <a:lnTo>
                  <a:pt x="30627" y="514591"/>
                </a:lnTo>
                <a:lnTo>
                  <a:pt x="54448" y="548674"/>
                </a:lnTo>
                <a:lnTo>
                  <a:pt x="84342" y="575427"/>
                </a:lnTo>
                <a:lnTo>
                  <a:pt x="119577" y="594536"/>
                </a:lnTo>
                <a:lnTo>
                  <a:pt x="160152" y="606002"/>
                </a:lnTo>
                <a:lnTo>
                  <a:pt x="206067" y="609824"/>
                </a:lnTo>
                <a:lnTo>
                  <a:pt x="251981" y="606002"/>
                </a:lnTo>
                <a:lnTo>
                  <a:pt x="292556" y="594536"/>
                </a:lnTo>
                <a:lnTo>
                  <a:pt x="327791" y="575427"/>
                </a:lnTo>
                <a:lnTo>
                  <a:pt x="357685" y="548674"/>
                </a:lnTo>
                <a:lnTo>
                  <a:pt x="359441" y="546161"/>
                </a:lnTo>
                <a:lnTo>
                  <a:pt x="206067" y="546161"/>
                </a:lnTo>
                <a:lnTo>
                  <a:pt x="174235" y="543229"/>
                </a:lnTo>
                <a:lnTo>
                  <a:pt x="123137" y="519774"/>
                </a:lnTo>
                <a:lnTo>
                  <a:pt x="89211" y="472969"/>
                </a:lnTo>
                <a:lnTo>
                  <a:pt x="72458" y="405956"/>
                </a:lnTo>
                <a:lnTo>
                  <a:pt x="70364" y="365224"/>
                </a:lnTo>
                <a:lnTo>
                  <a:pt x="70364" y="244599"/>
                </a:lnTo>
                <a:lnTo>
                  <a:pt x="72458" y="206276"/>
                </a:lnTo>
                <a:lnTo>
                  <a:pt x="83452" y="155597"/>
                </a:lnTo>
                <a:lnTo>
                  <a:pt x="103871" y="114760"/>
                </a:lnTo>
                <a:lnTo>
                  <a:pt x="134498" y="84447"/>
                </a:lnTo>
                <a:lnTo>
                  <a:pt x="174026" y="67013"/>
                </a:lnTo>
                <a:lnTo>
                  <a:pt x="206067" y="63663"/>
                </a:lnTo>
                <a:lnTo>
                  <a:pt x="358262" y="63663"/>
                </a:lnTo>
                <a:lnTo>
                  <a:pt x="357685" y="62825"/>
                </a:lnTo>
                <a:lnTo>
                  <a:pt x="327791" y="35339"/>
                </a:lnTo>
                <a:lnTo>
                  <a:pt x="292556" y="15706"/>
                </a:lnTo>
                <a:lnTo>
                  <a:pt x="251981" y="3926"/>
                </a:lnTo>
                <a:lnTo>
                  <a:pt x="206067" y="0"/>
                </a:lnTo>
                <a:close/>
              </a:path>
              <a:path w="5481955" h="610235">
                <a:moveTo>
                  <a:pt x="358262" y="63663"/>
                </a:moveTo>
                <a:lnTo>
                  <a:pt x="206067" y="63663"/>
                </a:lnTo>
                <a:lnTo>
                  <a:pt x="222296" y="64500"/>
                </a:lnTo>
                <a:lnTo>
                  <a:pt x="237479" y="67013"/>
                </a:lnTo>
                <a:lnTo>
                  <a:pt x="277111" y="84447"/>
                </a:lnTo>
                <a:lnTo>
                  <a:pt x="307425" y="114760"/>
                </a:lnTo>
                <a:lnTo>
                  <a:pt x="328628" y="155597"/>
                </a:lnTo>
                <a:lnTo>
                  <a:pt x="339675" y="206276"/>
                </a:lnTo>
                <a:lnTo>
                  <a:pt x="341769" y="244599"/>
                </a:lnTo>
                <a:lnTo>
                  <a:pt x="341769" y="365224"/>
                </a:lnTo>
                <a:lnTo>
                  <a:pt x="339623" y="405956"/>
                </a:lnTo>
                <a:lnTo>
                  <a:pt x="322450" y="472969"/>
                </a:lnTo>
                <a:lnTo>
                  <a:pt x="288525" y="519774"/>
                </a:lnTo>
                <a:lnTo>
                  <a:pt x="237846" y="543229"/>
                </a:lnTo>
                <a:lnTo>
                  <a:pt x="206067" y="546161"/>
                </a:lnTo>
                <a:lnTo>
                  <a:pt x="359441" y="546161"/>
                </a:lnTo>
                <a:lnTo>
                  <a:pt x="381506" y="514591"/>
                </a:lnTo>
                <a:lnTo>
                  <a:pt x="398521" y="473493"/>
                </a:lnTo>
                <a:lnTo>
                  <a:pt x="408731" y="425379"/>
                </a:lnTo>
                <a:lnTo>
                  <a:pt x="412134" y="370250"/>
                </a:lnTo>
                <a:lnTo>
                  <a:pt x="412134" y="239573"/>
                </a:lnTo>
                <a:lnTo>
                  <a:pt x="408731" y="185805"/>
                </a:lnTo>
                <a:lnTo>
                  <a:pt x="398521" y="138425"/>
                </a:lnTo>
                <a:lnTo>
                  <a:pt x="381506" y="97431"/>
                </a:lnTo>
                <a:lnTo>
                  <a:pt x="358262" y="63663"/>
                </a:lnTo>
                <a:close/>
              </a:path>
              <a:path w="5481955" h="610235">
                <a:moveTo>
                  <a:pt x="206067" y="251301"/>
                </a:moveTo>
                <a:lnTo>
                  <a:pt x="168371" y="267216"/>
                </a:lnTo>
                <a:lnTo>
                  <a:pt x="152456" y="304912"/>
                </a:lnTo>
                <a:lnTo>
                  <a:pt x="153450" y="315435"/>
                </a:lnTo>
                <a:lnTo>
                  <a:pt x="176696" y="349570"/>
                </a:lnTo>
                <a:lnTo>
                  <a:pt x="206067" y="358523"/>
                </a:lnTo>
                <a:lnTo>
                  <a:pt x="216590" y="357528"/>
                </a:lnTo>
                <a:lnTo>
                  <a:pt x="250725" y="334283"/>
                </a:lnTo>
                <a:lnTo>
                  <a:pt x="259677" y="304912"/>
                </a:lnTo>
                <a:lnTo>
                  <a:pt x="258683" y="294388"/>
                </a:lnTo>
                <a:lnTo>
                  <a:pt x="235437" y="260253"/>
                </a:lnTo>
                <a:lnTo>
                  <a:pt x="206067" y="251301"/>
                </a:lnTo>
                <a:close/>
              </a:path>
              <a:path w="5481955" h="610235">
                <a:moveTo>
                  <a:pt x="915829" y="532758"/>
                </a:moveTo>
                <a:lnTo>
                  <a:pt x="513747" y="532758"/>
                </a:lnTo>
                <a:lnTo>
                  <a:pt x="513747" y="598097"/>
                </a:lnTo>
                <a:lnTo>
                  <a:pt x="915829" y="598097"/>
                </a:lnTo>
                <a:lnTo>
                  <a:pt x="915829" y="532758"/>
                </a:lnTo>
                <a:close/>
              </a:path>
              <a:path w="5481955" h="610235">
                <a:moveTo>
                  <a:pt x="749970" y="42721"/>
                </a:moveTo>
                <a:lnTo>
                  <a:pt x="679606" y="42721"/>
                </a:lnTo>
                <a:lnTo>
                  <a:pt x="679606" y="532758"/>
                </a:lnTo>
                <a:lnTo>
                  <a:pt x="749970" y="532758"/>
                </a:lnTo>
                <a:lnTo>
                  <a:pt x="749970" y="42721"/>
                </a:lnTo>
                <a:close/>
              </a:path>
              <a:path w="5481955" h="610235">
                <a:moveTo>
                  <a:pt x="749970" y="11727"/>
                </a:moveTo>
                <a:lnTo>
                  <a:pt x="613430" y="11727"/>
                </a:lnTo>
                <a:lnTo>
                  <a:pt x="503695" y="258002"/>
                </a:lnTo>
                <a:lnTo>
                  <a:pt x="503695" y="263028"/>
                </a:lnTo>
                <a:lnTo>
                  <a:pt x="573222" y="263028"/>
                </a:lnTo>
                <a:lnTo>
                  <a:pt x="669554" y="42721"/>
                </a:lnTo>
                <a:lnTo>
                  <a:pt x="749970" y="42721"/>
                </a:lnTo>
                <a:lnTo>
                  <a:pt x="749970" y="11727"/>
                </a:lnTo>
                <a:close/>
              </a:path>
              <a:path w="5481955" h="610235">
                <a:moveTo>
                  <a:pt x="1903116" y="11727"/>
                </a:moveTo>
                <a:lnTo>
                  <a:pt x="1542917" y="11727"/>
                </a:lnTo>
                <a:lnTo>
                  <a:pt x="1542917" y="598097"/>
                </a:lnTo>
                <a:lnTo>
                  <a:pt x="1613282" y="598097"/>
                </a:lnTo>
                <a:lnTo>
                  <a:pt x="1613282" y="336743"/>
                </a:lnTo>
                <a:lnTo>
                  <a:pt x="1898090" y="336743"/>
                </a:lnTo>
                <a:lnTo>
                  <a:pt x="1898090" y="271405"/>
                </a:lnTo>
                <a:lnTo>
                  <a:pt x="1613282" y="271405"/>
                </a:lnTo>
                <a:lnTo>
                  <a:pt x="1613282" y="77065"/>
                </a:lnTo>
                <a:lnTo>
                  <a:pt x="1903116" y="77065"/>
                </a:lnTo>
                <a:lnTo>
                  <a:pt x="1903116" y="11727"/>
                </a:lnTo>
                <a:close/>
              </a:path>
              <a:path w="5481955" h="610235">
                <a:moveTo>
                  <a:pt x="2401785" y="11727"/>
                </a:moveTo>
                <a:lnTo>
                  <a:pt x="2046613" y="11727"/>
                </a:lnTo>
                <a:lnTo>
                  <a:pt x="2046613" y="598097"/>
                </a:lnTo>
                <a:lnTo>
                  <a:pt x="2406811" y="598097"/>
                </a:lnTo>
                <a:lnTo>
                  <a:pt x="2406811" y="532758"/>
                </a:lnTo>
                <a:lnTo>
                  <a:pt x="2116977" y="532758"/>
                </a:lnTo>
                <a:lnTo>
                  <a:pt x="2116977" y="336743"/>
                </a:lnTo>
                <a:lnTo>
                  <a:pt x="2396759" y="336743"/>
                </a:lnTo>
                <a:lnTo>
                  <a:pt x="2396759" y="271405"/>
                </a:lnTo>
                <a:lnTo>
                  <a:pt x="2116977" y="271405"/>
                </a:lnTo>
                <a:lnTo>
                  <a:pt x="2116977" y="77065"/>
                </a:lnTo>
                <a:lnTo>
                  <a:pt x="2401785" y="77065"/>
                </a:lnTo>
                <a:lnTo>
                  <a:pt x="2401785" y="11727"/>
                </a:lnTo>
                <a:close/>
              </a:path>
              <a:path w="5481955" h="610235">
                <a:moveTo>
                  <a:pt x="2906318" y="11727"/>
                </a:moveTo>
                <a:lnTo>
                  <a:pt x="2551146" y="11727"/>
                </a:lnTo>
                <a:lnTo>
                  <a:pt x="2551146" y="598097"/>
                </a:lnTo>
                <a:lnTo>
                  <a:pt x="2911344" y="598097"/>
                </a:lnTo>
                <a:lnTo>
                  <a:pt x="2911344" y="532758"/>
                </a:lnTo>
                <a:lnTo>
                  <a:pt x="2621510" y="532758"/>
                </a:lnTo>
                <a:lnTo>
                  <a:pt x="2621510" y="336743"/>
                </a:lnTo>
                <a:lnTo>
                  <a:pt x="2901292" y="336743"/>
                </a:lnTo>
                <a:lnTo>
                  <a:pt x="2901292" y="271405"/>
                </a:lnTo>
                <a:lnTo>
                  <a:pt x="2621510" y="271405"/>
                </a:lnTo>
                <a:lnTo>
                  <a:pt x="2621510" y="77065"/>
                </a:lnTo>
                <a:lnTo>
                  <a:pt x="2906318" y="77065"/>
                </a:lnTo>
                <a:lnTo>
                  <a:pt x="2906318" y="11727"/>
                </a:lnTo>
                <a:close/>
              </a:path>
              <a:path w="5481955" h="610235">
                <a:moveTo>
                  <a:pt x="3158712" y="77065"/>
                </a:moveTo>
                <a:lnTo>
                  <a:pt x="3088348" y="77065"/>
                </a:lnTo>
                <a:lnTo>
                  <a:pt x="3088348" y="531921"/>
                </a:lnTo>
                <a:lnTo>
                  <a:pt x="3038088" y="531921"/>
                </a:lnTo>
                <a:lnTo>
                  <a:pt x="3038088" y="598097"/>
                </a:lnTo>
                <a:lnTo>
                  <a:pt x="3230752" y="598097"/>
                </a:lnTo>
                <a:lnTo>
                  <a:pt x="3281536" y="594851"/>
                </a:lnTo>
                <a:lnTo>
                  <a:pt x="3324990" y="585113"/>
                </a:lnTo>
                <a:lnTo>
                  <a:pt x="3361115" y="568883"/>
                </a:lnTo>
                <a:lnTo>
                  <a:pt x="3399785" y="532758"/>
                </a:lnTo>
                <a:lnTo>
                  <a:pt x="3158712" y="532758"/>
                </a:lnTo>
                <a:lnTo>
                  <a:pt x="3158712" y="77065"/>
                </a:lnTo>
                <a:close/>
              </a:path>
              <a:path w="5481955" h="610235">
                <a:moveTo>
                  <a:pt x="3230752" y="11727"/>
                </a:moveTo>
                <a:lnTo>
                  <a:pt x="3038088" y="11727"/>
                </a:lnTo>
                <a:lnTo>
                  <a:pt x="3038088" y="77065"/>
                </a:lnTo>
                <a:lnTo>
                  <a:pt x="3220700" y="77065"/>
                </a:lnTo>
                <a:lnTo>
                  <a:pt x="3239286" y="77536"/>
                </a:lnTo>
                <a:lnTo>
                  <a:pt x="3286876" y="84604"/>
                </a:lnTo>
                <a:lnTo>
                  <a:pt x="3323943" y="102038"/>
                </a:lnTo>
                <a:lnTo>
                  <a:pt x="3349701" y="131304"/>
                </a:lnTo>
                <a:lnTo>
                  <a:pt x="3364622" y="174392"/>
                </a:lnTo>
                <a:lnTo>
                  <a:pt x="3369229" y="212506"/>
                </a:lnTo>
                <a:lnTo>
                  <a:pt x="3369805" y="234547"/>
                </a:lnTo>
                <a:lnTo>
                  <a:pt x="3369805" y="375276"/>
                </a:lnTo>
                <a:lnTo>
                  <a:pt x="3367502" y="417369"/>
                </a:lnTo>
                <a:lnTo>
                  <a:pt x="3355774" y="465849"/>
                </a:lnTo>
                <a:lnTo>
                  <a:pt x="3333786" y="500089"/>
                </a:lnTo>
                <a:lnTo>
                  <a:pt x="3300488" y="520821"/>
                </a:lnTo>
                <a:lnTo>
                  <a:pt x="3256510" y="530873"/>
                </a:lnTo>
                <a:lnTo>
                  <a:pt x="3220700" y="532758"/>
                </a:lnTo>
                <a:lnTo>
                  <a:pt x="3399785" y="532758"/>
                </a:lnTo>
                <a:lnTo>
                  <a:pt x="3411898" y="516319"/>
                </a:lnTo>
                <a:lnTo>
                  <a:pt x="3427605" y="478728"/>
                </a:lnTo>
                <a:lnTo>
                  <a:pt x="3437028" y="433389"/>
                </a:lnTo>
                <a:lnTo>
                  <a:pt x="3440170" y="380302"/>
                </a:lnTo>
                <a:lnTo>
                  <a:pt x="3440170" y="229521"/>
                </a:lnTo>
                <a:lnTo>
                  <a:pt x="3437028" y="176434"/>
                </a:lnTo>
                <a:lnTo>
                  <a:pt x="3427605" y="131095"/>
                </a:lnTo>
                <a:lnTo>
                  <a:pt x="3411898" y="93505"/>
                </a:lnTo>
                <a:lnTo>
                  <a:pt x="3361115" y="40941"/>
                </a:lnTo>
                <a:lnTo>
                  <a:pt x="3324990" y="24711"/>
                </a:lnTo>
                <a:lnTo>
                  <a:pt x="3281536" y="14973"/>
                </a:lnTo>
                <a:lnTo>
                  <a:pt x="3230752" y="11727"/>
                </a:lnTo>
                <a:close/>
              </a:path>
              <a:path w="5481955" h="610235">
                <a:moveTo>
                  <a:pt x="3893210" y="336743"/>
                </a:moveTo>
                <a:lnTo>
                  <a:pt x="3763766" y="336743"/>
                </a:lnTo>
                <a:lnTo>
                  <a:pt x="3787587" y="338419"/>
                </a:lnTo>
                <a:lnTo>
                  <a:pt x="3808791" y="343445"/>
                </a:lnTo>
                <a:lnTo>
                  <a:pt x="3843344" y="363549"/>
                </a:lnTo>
                <a:lnTo>
                  <a:pt x="3870831" y="413338"/>
                </a:lnTo>
                <a:lnTo>
                  <a:pt x="3872663" y="434751"/>
                </a:lnTo>
                <a:lnTo>
                  <a:pt x="3872663" y="439777"/>
                </a:lnTo>
                <a:lnTo>
                  <a:pt x="3864915" y="478728"/>
                </a:lnTo>
                <a:lnTo>
                  <a:pt x="3825020" y="519094"/>
                </a:lnTo>
                <a:lnTo>
                  <a:pt x="3784812" y="531240"/>
                </a:lnTo>
                <a:lnTo>
                  <a:pt x="3761253" y="532758"/>
                </a:lnTo>
                <a:lnTo>
                  <a:pt x="3529218" y="532758"/>
                </a:lnTo>
                <a:lnTo>
                  <a:pt x="3529218" y="598097"/>
                </a:lnTo>
                <a:lnTo>
                  <a:pt x="3766279" y="598097"/>
                </a:lnTo>
                <a:lnTo>
                  <a:pt x="3786592" y="597364"/>
                </a:lnTo>
                <a:lnTo>
                  <a:pt x="3839994" y="586369"/>
                </a:lnTo>
                <a:lnTo>
                  <a:pt x="3882872" y="564066"/>
                </a:lnTo>
                <a:lnTo>
                  <a:pt x="3914128" y="531921"/>
                </a:lnTo>
                <a:lnTo>
                  <a:pt x="3933080" y="491451"/>
                </a:lnTo>
                <a:lnTo>
                  <a:pt x="3939677" y="444803"/>
                </a:lnTo>
                <a:lnTo>
                  <a:pt x="3939677" y="434751"/>
                </a:lnTo>
                <a:lnTo>
                  <a:pt x="3932556" y="390773"/>
                </a:lnTo>
                <a:lnTo>
                  <a:pt x="3911196" y="354334"/>
                </a:lnTo>
                <a:lnTo>
                  <a:pt x="3896118" y="338942"/>
                </a:lnTo>
                <a:lnTo>
                  <a:pt x="3893210" y="336743"/>
                </a:lnTo>
                <a:close/>
              </a:path>
              <a:path w="5481955" h="610235">
                <a:moveTo>
                  <a:pt x="3649842" y="77065"/>
                </a:moveTo>
                <a:lnTo>
                  <a:pt x="3579478" y="77065"/>
                </a:lnTo>
                <a:lnTo>
                  <a:pt x="3579478" y="532758"/>
                </a:lnTo>
                <a:lnTo>
                  <a:pt x="3649842" y="532758"/>
                </a:lnTo>
                <a:lnTo>
                  <a:pt x="3649842" y="336743"/>
                </a:lnTo>
                <a:lnTo>
                  <a:pt x="3893210" y="336743"/>
                </a:lnTo>
                <a:lnTo>
                  <a:pt x="3879364" y="326272"/>
                </a:lnTo>
                <a:lnTo>
                  <a:pt x="3860936" y="316325"/>
                </a:lnTo>
                <a:lnTo>
                  <a:pt x="3840832" y="309100"/>
                </a:lnTo>
                <a:lnTo>
                  <a:pt x="3840832" y="299048"/>
                </a:lnTo>
                <a:lnTo>
                  <a:pt x="3879364" y="282295"/>
                </a:lnTo>
                <a:lnTo>
                  <a:pt x="3894192" y="271405"/>
                </a:lnTo>
                <a:lnTo>
                  <a:pt x="3649842" y="271405"/>
                </a:lnTo>
                <a:lnTo>
                  <a:pt x="3649842" y="77065"/>
                </a:lnTo>
                <a:close/>
              </a:path>
              <a:path w="5481955" h="610235">
                <a:moveTo>
                  <a:pt x="3766279" y="11727"/>
                </a:moveTo>
                <a:lnTo>
                  <a:pt x="3529218" y="11727"/>
                </a:lnTo>
                <a:lnTo>
                  <a:pt x="3529218" y="77065"/>
                </a:lnTo>
                <a:lnTo>
                  <a:pt x="3761253" y="77065"/>
                </a:lnTo>
                <a:lnTo>
                  <a:pt x="3784812" y="78636"/>
                </a:lnTo>
                <a:lnTo>
                  <a:pt x="3825020" y="91201"/>
                </a:lnTo>
                <a:lnTo>
                  <a:pt x="3855229" y="115493"/>
                </a:lnTo>
                <a:lnTo>
                  <a:pt x="3872663" y="169209"/>
                </a:lnTo>
                <a:lnTo>
                  <a:pt x="3872663" y="174235"/>
                </a:lnTo>
                <a:lnTo>
                  <a:pt x="3865333" y="214653"/>
                </a:lnTo>
                <a:lnTo>
                  <a:pt x="3827376" y="256798"/>
                </a:lnTo>
                <a:lnTo>
                  <a:pt x="3787587" y="269782"/>
                </a:lnTo>
                <a:lnTo>
                  <a:pt x="3763766" y="271405"/>
                </a:lnTo>
                <a:lnTo>
                  <a:pt x="3894192" y="271405"/>
                </a:lnTo>
                <a:lnTo>
                  <a:pt x="3923133" y="237689"/>
                </a:lnTo>
                <a:lnTo>
                  <a:pt x="3937792" y="197480"/>
                </a:lnTo>
                <a:lnTo>
                  <a:pt x="3939677" y="174235"/>
                </a:lnTo>
                <a:lnTo>
                  <a:pt x="3939677" y="164183"/>
                </a:lnTo>
                <a:lnTo>
                  <a:pt x="3933080" y="118006"/>
                </a:lnTo>
                <a:lnTo>
                  <a:pt x="3914128" y="77484"/>
                </a:lnTo>
                <a:lnTo>
                  <a:pt x="3882872" y="45757"/>
                </a:lnTo>
                <a:lnTo>
                  <a:pt x="3839994" y="23454"/>
                </a:lnTo>
                <a:lnTo>
                  <a:pt x="3786592" y="12460"/>
                </a:lnTo>
                <a:lnTo>
                  <a:pt x="3766279" y="11727"/>
                </a:lnTo>
                <a:close/>
              </a:path>
              <a:path w="5481955" h="610235">
                <a:moveTo>
                  <a:pt x="4308507" y="11727"/>
                </a:moveTo>
                <a:lnTo>
                  <a:pt x="4176155" y="11727"/>
                </a:lnTo>
                <a:lnTo>
                  <a:pt x="3998569" y="598097"/>
                </a:lnTo>
                <a:lnTo>
                  <a:pt x="4073959" y="598097"/>
                </a:lnTo>
                <a:lnTo>
                  <a:pt x="4116681" y="452342"/>
                </a:lnTo>
                <a:lnTo>
                  <a:pt x="4441951" y="452342"/>
                </a:lnTo>
                <a:lnTo>
                  <a:pt x="4422162" y="387003"/>
                </a:lnTo>
                <a:lnTo>
                  <a:pt x="4135947" y="387003"/>
                </a:lnTo>
                <a:lnTo>
                  <a:pt x="4237305" y="41883"/>
                </a:lnTo>
                <a:lnTo>
                  <a:pt x="4317640" y="41883"/>
                </a:lnTo>
                <a:lnTo>
                  <a:pt x="4308507" y="11727"/>
                </a:lnTo>
                <a:close/>
              </a:path>
              <a:path w="5481955" h="610235">
                <a:moveTo>
                  <a:pt x="4441951" y="452342"/>
                </a:moveTo>
                <a:lnTo>
                  <a:pt x="4367982" y="452342"/>
                </a:lnTo>
                <a:lnTo>
                  <a:pt x="4410703" y="598097"/>
                </a:lnTo>
                <a:lnTo>
                  <a:pt x="4486093" y="598097"/>
                </a:lnTo>
                <a:lnTo>
                  <a:pt x="4441951" y="452342"/>
                </a:lnTo>
                <a:close/>
              </a:path>
              <a:path w="5481955" h="610235">
                <a:moveTo>
                  <a:pt x="4317640" y="41883"/>
                </a:moveTo>
                <a:lnTo>
                  <a:pt x="4247357" y="41883"/>
                </a:lnTo>
                <a:lnTo>
                  <a:pt x="4348715" y="387003"/>
                </a:lnTo>
                <a:lnTo>
                  <a:pt x="4422162" y="387003"/>
                </a:lnTo>
                <a:lnTo>
                  <a:pt x="4317640" y="41883"/>
                </a:lnTo>
                <a:close/>
              </a:path>
              <a:path w="5481955" h="610235">
                <a:moveTo>
                  <a:pt x="4750215" y="0"/>
                </a:moveTo>
                <a:lnTo>
                  <a:pt x="4704300" y="3926"/>
                </a:lnTo>
                <a:lnTo>
                  <a:pt x="4663725" y="15706"/>
                </a:lnTo>
                <a:lnTo>
                  <a:pt x="4628491" y="35339"/>
                </a:lnTo>
                <a:lnTo>
                  <a:pt x="4598596" y="62825"/>
                </a:lnTo>
                <a:lnTo>
                  <a:pt x="4574775" y="97431"/>
                </a:lnTo>
                <a:lnTo>
                  <a:pt x="4557760" y="138425"/>
                </a:lnTo>
                <a:lnTo>
                  <a:pt x="4547551" y="185805"/>
                </a:lnTo>
                <a:lnTo>
                  <a:pt x="4544148" y="239573"/>
                </a:lnTo>
                <a:lnTo>
                  <a:pt x="4544148" y="370250"/>
                </a:lnTo>
                <a:lnTo>
                  <a:pt x="4547551" y="425379"/>
                </a:lnTo>
                <a:lnTo>
                  <a:pt x="4557760" y="473493"/>
                </a:lnTo>
                <a:lnTo>
                  <a:pt x="4574775" y="514591"/>
                </a:lnTo>
                <a:lnTo>
                  <a:pt x="4598596" y="548674"/>
                </a:lnTo>
                <a:lnTo>
                  <a:pt x="4628491" y="575427"/>
                </a:lnTo>
                <a:lnTo>
                  <a:pt x="4663725" y="594536"/>
                </a:lnTo>
                <a:lnTo>
                  <a:pt x="4704300" y="606002"/>
                </a:lnTo>
                <a:lnTo>
                  <a:pt x="4750215" y="609824"/>
                </a:lnTo>
                <a:lnTo>
                  <a:pt x="4774612" y="608829"/>
                </a:lnTo>
                <a:lnTo>
                  <a:pt x="4819008" y="600871"/>
                </a:lnTo>
                <a:lnTo>
                  <a:pt x="4857489" y="584798"/>
                </a:lnTo>
                <a:lnTo>
                  <a:pt x="4889739" y="562181"/>
                </a:lnTo>
                <a:lnTo>
                  <a:pt x="4906862" y="544486"/>
                </a:lnTo>
                <a:lnTo>
                  <a:pt x="4750215" y="544486"/>
                </a:lnTo>
                <a:lnTo>
                  <a:pt x="4718383" y="541606"/>
                </a:lnTo>
                <a:lnTo>
                  <a:pt x="4667285" y="518570"/>
                </a:lnTo>
                <a:lnTo>
                  <a:pt x="4633360" y="472498"/>
                </a:lnTo>
                <a:lnTo>
                  <a:pt x="4616606" y="405903"/>
                </a:lnTo>
                <a:lnTo>
                  <a:pt x="4614512" y="365224"/>
                </a:lnTo>
                <a:lnTo>
                  <a:pt x="4614512" y="244599"/>
                </a:lnTo>
                <a:lnTo>
                  <a:pt x="4616606" y="206328"/>
                </a:lnTo>
                <a:lnTo>
                  <a:pt x="4633360" y="141409"/>
                </a:lnTo>
                <a:lnTo>
                  <a:pt x="4667285" y="93138"/>
                </a:lnTo>
                <a:lnTo>
                  <a:pt x="4718383" y="68427"/>
                </a:lnTo>
                <a:lnTo>
                  <a:pt x="4750215" y="65338"/>
                </a:lnTo>
                <a:lnTo>
                  <a:pt x="4906248" y="65338"/>
                </a:lnTo>
                <a:lnTo>
                  <a:pt x="4903508" y="61987"/>
                </a:lnTo>
                <a:lnTo>
                  <a:pt x="4874399" y="36019"/>
                </a:lnTo>
                <a:lnTo>
                  <a:pt x="4839008" y="16753"/>
                </a:lnTo>
                <a:lnTo>
                  <a:pt x="4797543" y="4188"/>
                </a:lnTo>
                <a:lnTo>
                  <a:pt x="4774612" y="1047"/>
                </a:lnTo>
                <a:lnTo>
                  <a:pt x="4750215" y="0"/>
                </a:lnTo>
                <a:close/>
              </a:path>
              <a:path w="5481955" h="610235">
                <a:moveTo>
                  <a:pt x="4956282" y="387003"/>
                </a:moveTo>
                <a:lnTo>
                  <a:pt x="4885917" y="387003"/>
                </a:lnTo>
                <a:lnTo>
                  <a:pt x="4885917" y="397055"/>
                </a:lnTo>
                <a:lnTo>
                  <a:pt x="4885394" y="411558"/>
                </a:lnTo>
                <a:lnTo>
                  <a:pt x="4877541" y="453179"/>
                </a:lnTo>
                <a:lnTo>
                  <a:pt x="4861049" y="489304"/>
                </a:lnTo>
                <a:lnTo>
                  <a:pt x="4834820" y="518308"/>
                </a:lnTo>
                <a:lnTo>
                  <a:pt x="4798119" y="537889"/>
                </a:lnTo>
                <a:lnTo>
                  <a:pt x="4750215" y="544486"/>
                </a:lnTo>
                <a:lnTo>
                  <a:pt x="4906862" y="544486"/>
                </a:lnTo>
                <a:lnTo>
                  <a:pt x="4935392" y="499513"/>
                </a:lnTo>
                <a:lnTo>
                  <a:pt x="4948743" y="460823"/>
                </a:lnTo>
                <a:lnTo>
                  <a:pt x="4955444" y="418940"/>
                </a:lnTo>
                <a:lnTo>
                  <a:pt x="4956282" y="397055"/>
                </a:lnTo>
                <a:lnTo>
                  <a:pt x="4956282" y="387003"/>
                </a:lnTo>
                <a:close/>
              </a:path>
              <a:path w="5481955" h="610235">
                <a:moveTo>
                  <a:pt x="4906248" y="65338"/>
                </a:moveTo>
                <a:lnTo>
                  <a:pt x="4750215" y="65338"/>
                </a:lnTo>
                <a:lnTo>
                  <a:pt x="4767544" y="66123"/>
                </a:lnTo>
                <a:lnTo>
                  <a:pt x="4783512" y="68479"/>
                </a:lnTo>
                <a:lnTo>
                  <a:pt x="4823354" y="84342"/>
                </a:lnTo>
                <a:lnTo>
                  <a:pt x="4852410" y="110572"/>
                </a:lnTo>
                <a:lnTo>
                  <a:pt x="4872358" y="144498"/>
                </a:lnTo>
                <a:lnTo>
                  <a:pt x="4883195" y="184706"/>
                </a:lnTo>
                <a:lnTo>
                  <a:pt x="4885917" y="212768"/>
                </a:lnTo>
                <a:lnTo>
                  <a:pt x="4885917" y="222820"/>
                </a:lnTo>
                <a:lnTo>
                  <a:pt x="4956282" y="222820"/>
                </a:lnTo>
                <a:lnTo>
                  <a:pt x="4956282" y="212768"/>
                </a:lnTo>
                <a:lnTo>
                  <a:pt x="4955444" y="190936"/>
                </a:lnTo>
                <a:lnTo>
                  <a:pt x="4948743" y="149471"/>
                </a:lnTo>
                <a:lnTo>
                  <a:pt x="4935392" y="110834"/>
                </a:lnTo>
                <a:lnTo>
                  <a:pt x="4915707" y="76908"/>
                </a:lnTo>
                <a:lnTo>
                  <a:pt x="4906248" y="65338"/>
                </a:lnTo>
                <a:close/>
              </a:path>
              <a:path w="5481955" h="610235">
                <a:moveTo>
                  <a:pt x="5139987" y="11727"/>
                </a:moveTo>
                <a:lnTo>
                  <a:pt x="5069623" y="11727"/>
                </a:lnTo>
                <a:lnTo>
                  <a:pt x="5069623" y="598097"/>
                </a:lnTo>
                <a:lnTo>
                  <a:pt x="5139987" y="598097"/>
                </a:lnTo>
                <a:lnTo>
                  <a:pt x="5139987" y="336743"/>
                </a:lnTo>
                <a:lnTo>
                  <a:pt x="5252731" y="336743"/>
                </a:lnTo>
                <a:lnTo>
                  <a:pt x="5228780" y="309938"/>
                </a:lnTo>
                <a:lnTo>
                  <a:pt x="5228780" y="299886"/>
                </a:lnTo>
                <a:lnTo>
                  <a:pt x="5253216" y="271405"/>
                </a:lnTo>
                <a:lnTo>
                  <a:pt x="5139987" y="271405"/>
                </a:lnTo>
                <a:lnTo>
                  <a:pt x="5139987" y="11727"/>
                </a:lnTo>
                <a:close/>
              </a:path>
              <a:path w="5481955" h="610235">
                <a:moveTo>
                  <a:pt x="5252731" y="336743"/>
                </a:moveTo>
                <a:lnTo>
                  <a:pt x="5159253" y="336743"/>
                </a:lnTo>
                <a:lnTo>
                  <a:pt x="5392964" y="598097"/>
                </a:lnTo>
                <a:lnTo>
                  <a:pt x="5481756" y="598097"/>
                </a:lnTo>
                <a:lnTo>
                  <a:pt x="5481756" y="593070"/>
                </a:lnTo>
                <a:lnTo>
                  <a:pt x="5252731" y="336743"/>
                </a:lnTo>
                <a:close/>
              </a:path>
              <a:path w="5481955" h="610235">
                <a:moveTo>
                  <a:pt x="5471705" y="11727"/>
                </a:moveTo>
                <a:lnTo>
                  <a:pt x="5384587" y="11727"/>
                </a:lnTo>
                <a:lnTo>
                  <a:pt x="5159253" y="271405"/>
                </a:lnTo>
                <a:lnTo>
                  <a:pt x="5253216" y="271405"/>
                </a:lnTo>
                <a:lnTo>
                  <a:pt x="5471705" y="16753"/>
                </a:lnTo>
                <a:lnTo>
                  <a:pt x="5471705" y="117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" name="object 13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76830" y="4020820"/>
            <a:ext cx="3842814" cy="6847959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774601" y="1732303"/>
            <a:ext cx="10327940" cy="1812719"/>
          </a:xfrm>
          <a:prstGeom prst="rect">
            <a:avLst/>
          </a:prstGeom>
        </p:spPr>
      </p:pic>
      <p:sp>
        <p:nvSpPr>
          <p:cNvPr id="15" name="object 15" descr=""/>
          <p:cNvSpPr/>
          <p:nvPr/>
        </p:nvSpPr>
        <p:spPr>
          <a:xfrm>
            <a:off x="8743189" y="3895169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8793449" y="4323219"/>
            <a:ext cx="6456045" cy="610235"/>
          </a:xfrm>
          <a:custGeom>
            <a:avLst/>
            <a:gdLst/>
            <a:ahLst/>
            <a:cxnLst/>
            <a:rect l="l" t="t" r="r" b="b"/>
            <a:pathLst>
              <a:path w="6456044" h="610235">
                <a:moveTo>
                  <a:pt x="206067" y="0"/>
                </a:moveTo>
                <a:lnTo>
                  <a:pt x="160152" y="3926"/>
                </a:lnTo>
                <a:lnTo>
                  <a:pt x="119577" y="15706"/>
                </a:lnTo>
                <a:lnTo>
                  <a:pt x="84342" y="35339"/>
                </a:lnTo>
                <a:lnTo>
                  <a:pt x="54448" y="62825"/>
                </a:lnTo>
                <a:lnTo>
                  <a:pt x="30627" y="97431"/>
                </a:lnTo>
                <a:lnTo>
                  <a:pt x="13612" y="138425"/>
                </a:lnTo>
                <a:lnTo>
                  <a:pt x="3403" y="185805"/>
                </a:lnTo>
                <a:lnTo>
                  <a:pt x="0" y="239573"/>
                </a:lnTo>
                <a:lnTo>
                  <a:pt x="0" y="370250"/>
                </a:lnTo>
                <a:lnTo>
                  <a:pt x="3403" y="425379"/>
                </a:lnTo>
                <a:lnTo>
                  <a:pt x="13612" y="473493"/>
                </a:lnTo>
                <a:lnTo>
                  <a:pt x="30627" y="514591"/>
                </a:lnTo>
                <a:lnTo>
                  <a:pt x="54448" y="548674"/>
                </a:lnTo>
                <a:lnTo>
                  <a:pt x="84342" y="575427"/>
                </a:lnTo>
                <a:lnTo>
                  <a:pt x="119577" y="594536"/>
                </a:lnTo>
                <a:lnTo>
                  <a:pt x="160152" y="606002"/>
                </a:lnTo>
                <a:lnTo>
                  <a:pt x="206067" y="609824"/>
                </a:lnTo>
                <a:lnTo>
                  <a:pt x="251981" y="606002"/>
                </a:lnTo>
                <a:lnTo>
                  <a:pt x="292556" y="594536"/>
                </a:lnTo>
                <a:lnTo>
                  <a:pt x="327791" y="575427"/>
                </a:lnTo>
                <a:lnTo>
                  <a:pt x="357685" y="548674"/>
                </a:lnTo>
                <a:lnTo>
                  <a:pt x="359441" y="546161"/>
                </a:lnTo>
                <a:lnTo>
                  <a:pt x="206067" y="546161"/>
                </a:lnTo>
                <a:lnTo>
                  <a:pt x="174235" y="543229"/>
                </a:lnTo>
                <a:lnTo>
                  <a:pt x="123137" y="519774"/>
                </a:lnTo>
                <a:lnTo>
                  <a:pt x="89211" y="472969"/>
                </a:lnTo>
                <a:lnTo>
                  <a:pt x="72458" y="405956"/>
                </a:lnTo>
                <a:lnTo>
                  <a:pt x="70364" y="365224"/>
                </a:lnTo>
                <a:lnTo>
                  <a:pt x="70364" y="244599"/>
                </a:lnTo>
                <a:lnTo>
                  <a:pt x="72458" y="206276"/>
                </a:lnTo>
                <a:lnTo>
                  <a:pt x="83452" y="155597"/>
                </a:lnTo>
                <a:lnTo>
                  <a:pt x="103871" y="114760"/>
                </a:lnTo>
                <a:lnTo>
                  <a:pt x="134498" y="84447"/>
                </a:lnTo>
                <a:lnTo>
                  <a:pt x="174026" y="67013"/>
                </a:lnTo>
                <a:lnTo>
                  <a:pt x="206067" y="63663"/>
                </a:lnTo>
                <a:lnTo>
                  <a:pt x="358262" y="63663"/>
                </a:lnTo>
                <a:lnTo>
                  <a:pt x="357685" y="62825"/>
                </a:lnTo>
                <a:lnTo>
                  <a:pt x="327791" y="35339"/>
                </a:lnTo>
                <a:lnTo>
                  <a:pt x="292556" y="15706"/>
                </a:lnTo>
                <a:lnTo>
                  <a:pt x="251981" y="3926"/>
                </a:lnTo>
                <a:lnTo>
                  <a:pt x="206067" y="0"/>
                </a:lnTo>
                <a:close/>
              </a:path>
              <a:path w="6456044" h="610235">
                <a:moveTo>
                  <a:pt x="358262" y="63663"/>
                </a:moveTo>
                <a:lnTo>
                  <a:pt x="206067" y="63663"/>
                </a:lnTo>
                <a:lnTo>
                  <a:pt x="222296" y="64500"/>
                </a:lnTo>
                <a:lnTo>
                  <a:pt x="237479" y="67013"/>
                </a:lnTo>
                <a:lnTo>
                  <a:pt x="277111" y="84447"/>
                </a:lnTo>
                <a:lnTo>
                  <a:pt x="307425" y="114760"/>
                </a:lnTo>
                <a:lnTo>
                  <a:pt x="328628" y="155597"/>
                </a:lnTo>
                <a:lnTo>
                  <a:pt x="339675" y="206276"/>
                </a:lnTo>
                <a:lnTo>
                  <a:pt x="341769" y="244599"/>
                </a:lnTo>
                <a:lnTo>
                  <a:pt x="341769" y="365224"/>
                </a:lnTo>
                <a:lnTo>
                  <a:pt x="339623" y="405956"/>
                </a:lnTo>
                <a:lnTo>
                  <a:pt x="322450" y="472969"/>
                </a:lnTo>
                <a:lnTo>
                  <a:pt x="288525" y="519774"/>
                </a:lnTo>
                <a:lnTo>
                  <a:pt x="237846" y="543229"/>
                </a:lnTo>
                <a:lnTo>
                  <a:pt x="206067" y="546161"/>
                </a:lnTo>
                <a:lnTo>
                  <a:pt x="359441" y="546161"/>
                </a:lnTo>
                <a:lnTo>
                  <a:pt x="381506" y="514591"/>
                </a:lnTo>
                <a:lnTo>
                  <a:pt x="398521" y="473493"/>
                </a:lnTo>
                <a:lnTo>
                  <a:pt x="408731" y="425379"/>
                </a:lnTo>
                <a:lnTo>
                  <a:pt x="412134" y="370250"/>
                </a:lnTo>
                <a:lnTo>
                  <a:pt x="412134" y="239573"/>
                </a:lnTo>
                <a:lnTo>
                  <a:pt x="408731" y="185805"/>
                </a:lnTo>
                <a:lnTo>
                  <a:pt x="398521" y="138425"/>
                </a:lnTo>
                <a:lnTo>
                  <a:pt x="381506" y="97431"/>
                </a:lnTo>
                <a:lnTo>
                  <a:pt x="358262" y="63663"/>
                </a:lnTo>
                <a:close/>
              </a:path>
              <a:path w="6456044" h="610235">
                <a:moveTo>
                  <a:pt x="206067" y="251301"/>
                </a:moveTo>
                <a:lnTo>
                  <a:pt x="168371" y="267216"/>
                </a:lnTo>
                <a:lnTo>
                  <a:pt x="152456" y="304912"/>
                </a:lnTo>
                <a:lnTo>
                  <a:pt x="153450" y="315435"/>
                </a:lnTo>
                <a:lnTo>
                  <a:pt x="176696" y="349570"/>
                </a:lnTo>
                <a:lnTo>
                  <a:pt x="206067" y="358523"/>
                </a:lnTo>
                <a:lnTo>
                  <a:pt x="216590" y="357528"/>
                </a:lnTo>
                <a:lnTo>
                  <a:pt x="250725" y="334283"/>
                </a:lnTo>
                <a:lnTo>
                  <a:pt x="259677" y="304912"/>
                </a:lnTo>
                <a:lnTo>
                  <a:pt x="258683" y="294388"/>
                </a:lnTo>
                <a:lnTo>
                  <a:pt x="235437" y="260253"/>
                </a:lnTo>
                <a:lnTo>
                  <a:pt x="206067" y="251301"/>
                </a:lnTo>
                <a:close/>
              </a:path>
              <a:path w="6456044" h="610235">
                <a:moveTo>
                  <a:pt x="873104" y="65338"/>
                </a:moveTo>
                <a:lnTo>
                  <a:pt x="713950" y="65338"/>
                </a:lnTo>
                <a:lnTo>
                  <a:pt x="730494" y="66018"/>
                </a:lnTo>
                <a:lnTo>
                  <a:pt x="745782" y="68060"/>
                </a:lnTo>
                <a:lnTo>
                  <a:pt x="784576" y="81725"/>
                </a:lnTo>
                <a:lnTo>
                  <a:pt x="821067" y="112928"/>
                </a:lnTo>
                <a:lnTo>
                  <a:pt x="840386" y="154183"/>
                </a:lnTo>
                <a:lnTo>
                  <a:pt x="844627" y="187638"/>
                </a:lnTo>
                <a:lnTo>
                  <a:pt x="844627" y="192664"/>
                </a:lnTo>
                <a:lnTo>
                  <a:pt x="836250" y="234338"/>
                </a:lnTo>
                <a:lnTo>
                  <a:pt x="811120" y="268892"/>
                </a:lnTo>
                <a:lnTo>
                  <a:pt x="767980" y="296326"/>
                </a:lnTo>
                <a:lnTo>
                  <a:pt x="703898" y="316639"/>
                </a:lnTo>
                <a:lnTo>
                  <a:pt x="682276" y="321927"/>
                </a:lnTo>
                <a:lnTo>
                  <a:pt x="661805" y="327738"/>
                </a:lnTo>
                <a:lnTo>
                  <a:pt x="624320" y="340932"/>
                </a:lnTo>
                <a:lnTo>
                  <a:pt x="577201" y="366533"/>
                </a:lnTo>
                <a:lnTo>
                  <a:pt x="542437" y="400197"/>
                </a:lnTo>
                <a:lnTo>
                  <a:pt x="520448" y="443389"/>
                </a:lnTo>
                <a:lnTo>
                  <a:pt x="512909" y="497576"/>
                </a:lnTo>
                <a:lnTo>
                  <a:pt x="512909" y="598097"/>
                </a:lnTo>
                <a:lnTo>
                  <a:pt x="909965" y="598097"/>
                </a:lnTo>
                <a:lnTo>
                  <a:pt x="909965" y="532758"/>
                </a:lnTo>
                <a:lnTo>
                  <a:pt x="583274" y="532758"/>
                </a:lnTo>
                <a:lnTo>
                  <a:pt x="583274" y="507628"/>
                </a:lnTo>
                <a:lnTo>
                  <a:pt x="592697" y="459043"/>
                </a:lnTo>
                <a:lnTo>
                  <a:pt x="620969" y="423861"/>
                </a:lnTo>
                <a:lnTo>
                  <a:pt x="669344" y="397474"/>
                </a:lnTo>
                <a:lnTo>
                  <a:pt x="739080" y="376951"/>
                </a:lnTo>
                <a:lnTo>
                  <a:pt x="782011" y="365224"/>
                </a:lnTo>
                <a:lnTo>
                  <a:pt x="818659" y="350146"/>
                </a:lnTo>
                <a:lnTo>
                  <a:pt x="873108" y="309938"/>
                </a:lnTo>
                <a:lnTo>
                  <a:pt x="904520" y="257374"/>
                </a:lnTo>
                <a:lnTo>
                  <a:pt x="914991" y="195177"/>
                </a:lnTo>
                <a:lnTo>
                  <a:pt x="914910" y="178371"/>
                </a:lnTo>
                <a:lnTo>
                  <a:pt x="907923" y="130781"/>
                </a:lnTo>
                <a:lnTo>
                  <a:pt x="887348" y="83976"/>
                </a:lnTo>
                <a:lnTo>
                  <a:pt x="877296" y="69997"/>
                </a:lnTo>
                <a:lnTo>
                  <a:pt x="873104" y="65338"/>
                </a:lnTo>
                <a:close/>
              </a:path>
              <a:path w="6456044" h="610235">
                <a:moveTo>
                  <a:pt x="713950" y="0"/>
                </a:moveTo>
                <a:lnTo>
                  <a:pt x="666622" y="4188"/>
                </a:lnTo>
                <a:lnTo>
                  <a:pt x="625157" y="16753"/>
                </a:lnTo>
                <a:lnTo>
                  <a:pt x="589766" y="36438"/>
                </a:lnTo>
                <a:lnTo>
                  <a:pt x="560657" y="61987"/>
                </a:lnTo>
                <a:lnTo>
                  <a:pt x="537830" y="92562"/>
                </a:lnTo>
                <a:lnTo>
                  <a:pt x="521286" y="127325"/>
                </a:lnTo>
                <a:lnTo>
                  <a:pt x="511234" y="165021"/>
                </a:lnTo>
                <a:lnTo>
                  <a:pt x="507883" y="204391"/>
                </a:lnTo>
                <a:lnTo>
                  <a:pt x="507883" y="246275"/>
                </a:lnTo>
                <a:lnTo>
                  <a:pt x="578248" y="246275"/>
                </a:lnTo>
                <a:lnTo>
                  <a:pt x="578248" y="209417"/>
                </a:lnTo>
                <a:lnTo>
                  <a:pt x="580446" y="178371"/>
                </a:lnTo>
                <a:lnTo>
                  <a:pt x="598038" y="126017"/>
                </a:lnTo>
                <a:lnTo>
                  <a:pt x="633220" y="87484"/>
                </a:lnTo>
                <a:lnTo>
                  <a:pt x="683480" y="67798"/>
                </a:lnTo>
                <a:lnTo>
                  <a:pt x="713950" y="65338"/>
                </a:lnTo>
                <a:lnTo>
                  <a:pt x="873104" y="65338"/>
                </a:lnTo>
                <a:lnTo>
                  <a:pt x="865569" y="56961"/>
                </a:lnTo>
                <a:lnTo>
                  <a:pt x="820806" y="24135"/>
                </a:lnTo>
                <a:lnTo>
                  <a:pt x="783058" y="8952"/>
                </a:lnTo>
                <a:lnTo>
                  <a:pt x="738662" y="994"/>
                </a:lnTo>
                <a:lnTo>
                  <a:pt x="713950" y="0"/>
                </a:lnTo>
                <a:close/>
              </a:path>
              <a:path w="6456044" h="610235">
                <a:moveTo>
                  <a:pt x="1606580" y="11727"/>
                </a:moveTo>
                <a:lnTo>
                  <a:pt x="1536216" y="11727"/>
                </a:lnTo>
                <a:lnTo>
                  <a:pt x="1536216" y="598097"/>
                </a:lnTo>
                <a:lnTo>
                  <a:pt x="1913168" y="598097"/>
                </a:lnTo>
                <a:lnTo>
                  <a:pt x="1913168" y="532758"/>
                </a:lnTo>
                <a:lnTo>
                  <a:pt x="1606580" y="532758"/>
                </a:lnTo>
                <a:lnTo>
                  <a:pt x="1606580" y="11727"/>
                </a:lnTo>
                <a:close/>
              </a:path>
              <a:path w="6456044" h="610235">
                <a:moveTo>
                  <a:pt x="2410162" y="532758"/>
                </a:moveTo>
                <a:lnTo>
                  <a:pt x="2038236" y="532758"/>
                </a:lnTo>
                <a:lnTo>
                  <a:pt x="2038236" y="598097"/>
                </a:lnTo>
                <a:lnTo>
                  <a:pt x="2410162" y="598097"/>
                </a:lnTo>
                <a:lnTo>
                  <a:pt x="2410162" y="532758"/>
                </a:lnTo>
                <a:close/>
              </a:path>
              <a:path w="6456044" h="610235">
                <a:moveTo>
                  <a:pt x="2259381" y="77065"/>
                </a:moveTo>
                <a:lnTo>
                  <a:pt x="2189017" y="77065"/>
                </a:lnTo>
                <a:lnTo>
                  <a:pt x="2189017" y="532758"/>
                </a:lnTo>
                <a:lnTo>
                  <a:pt x="2259381" y="532758"/>
                </a:lnTo>
                <a:lnTo>
                  <a:pt x="2259381" y="77065"/>
                </a:lnTo>
                <a:close/>
              </a:path>
              <a:path w="6456044" h="610235">
                <a:moveTo>
                  <a:pt x="2410162" y="11727"/>
                </a:moveTo>
                <a:lnTo>
                  <a:pt x="2038236" y="11727"/>
                </a:lnTo>
                <a:lnTo>
                  <a:pt x="2038236" y="77065"/>
                </a:lnTo>
                <a:lnTo>
                  <a:pt x="2410162" y="77065"/>
                </a:lnTo>
                <a:lnTo>
                  <a:pt x="2410162" y="11727"/>
                </a:lnTo>
                <a:close/>
              </a:path>
              <a:path w="6456044" h="610235">
                <a:moveTo>
                  <a:pt x="2644965" y="11727"/>
                </a:moveTo>
                <a:lnTo>
                  <a:pt x="2510937" y="11727"/>
                </a:lnTo>
                <a:lnTo>
                  <a:pt x="2510937" y="598097"/>
                </a:lnTo>
                <a:lnTo>
                  <a:pt x="2576276" y="598097"/>
                </a:lnTo>
                <a:lnTo>
                  <a:pt x="2576276" y="41883"/>
                </a:lnTo>
                <a:lnTo>
                  <a:pt x="2649234" y="41883"/>
                </a:lnTo>
                <a:lnTo>
                  <a:pt x="2644965" y="11727"/>
                </a:lnTo>
                <a:close/>
              </a:path>
              <a:path w="6456044" h="610235">
                <a:moveTo>
                  <a:pt x="2649234" y="41883"/>
                </a:moveTo>
                <a:lnTo>
                  <a:pt x="2586328" y="41883"/>
                </a:lnTo>
                <a:lnTo>
                  <a:pt x="2665069" y="598097"/>
                </a:lnTo>
                <a:lnTo>
                  <a:pt x="2792395" y="598097"/>
                </a:lnTo>
                <a:lnTo>
                  <a:pt x="2796664" y="567940"/>
                </a:lnTo>
                <a:lnTo>
                  <a:pt x="2723706" y="567940"/>
                </a:lnTo>
                <a:lnTo>
                  <a:pt x="2649234" y="41883"/>
                </a:lnTo>
                <a:close/>
              </a:path>
              <a:path w="6456044" h="610235">
                <a:moveTo>
                  <a:pt x="2946526" y="41883"/>
                </a:moveTo>
                <a:lnTo>
                  <a:pt x="2881188" y="41883"/>
                </a:lnTo>
                <a:lnTo>
                  <a:pt x="2881188" y="598097"/>
                </a:lnTo>
                <a:lnTo>
                  <a:pt x="2946526" y="598097"/>
                </a:lnTo>
                <a:lnTo>
                  <a:pt x="2946526" y="41883"/>
                </a:lnTo>
                <a:close/>
              </a:path>
              <a:path w="6456044" h="610235">
                <a:moveTo>
                  <a:pt x="2946526" y="11727"/>
                </a:moveTo>
                <a:lnTo>
                  <a:pt x="2812499" y="11727"/>
                </a:lnTo>
                <a:lnTo>
                  <a:pt x="2733758" y="567940"/>
                </a:lnTo>
                <a:lnTo>
                  <a:pt x="2796664" y="567940"/>
                </a:lnTo>
                <a:lnTo>
                  <a:pt x="2871136" y="41883"/>
                </a:lnTo>
                <a:lnTo>
                  <a:pt x="2946526" y="41883"/>
                </a:lnTo>
                <a:lnTo>
                  <a:pt x="2946526" y="11727"/>
                </a:lnTo>
                <a:close/>
              </a:path>
              <a:path w="6456044" h="610235">
                <a:moveTo>
                  <a:pt x="3419228" y="532758"/>
                </a:moveTo>
                <a:lnTo>
                  <a:pt x="3047302" y="532758"/>
                </a:lnTo>
                <a:lnTo>
                  <a:pt x="3047302" y="598097"/>
                </a:lnTo>
                <a:lnTo>
                  <a:pt x="3419228" y="598097"/>
                </a:lnTo>
                <a:lnTo>
                  <a:pt x="3419228" y="532758"/>
                </a:lnTo>
                <a:close/>
              </a:path>
              <a:path w="6456044" h="610235">
                <a:moveTo>
                  <a:pt x="3268447" y="77065"/>
                </a:moveTo>
                <a:lnTo>
                  <a:pt x="3198083" y="77065"/>
                </a:lnTo>
                <a:lnTo>
                  <a:pt x="3198083" y="532758"/>
                </a:lnTo>
                <a:lnTo>
                  <a:pt x="3268447" y="532758"/>
                </a:lnTo>
                <a:lnTo>
                  <a:pt x="3268447" y="77065"/>
                </a:lnTo>
                <a:close/>
              </a:path>
              <a:path w="6456044" h="610235">
                <a:moveTo>
                  <a:pt x="3419228" y="11727"/>
                </a:moveTo>
                <a:lnTo>
                  <a:pt x="3047302" y="11727"/>
                </a:lnTo>
                <a:lnTo>
                  <a:pt x="3047302" y="77065"/>
                </a:lnTo>
                <a:lnTo>
                  <a:pt x="3419228" y="77065"/>
                </a:lnTo>
                <a:lnTo>
                  <a:pt x="3419228" y="11727"/>
                </a:lnTo>
                <a:close/>
              </a:path>
              <a:path w="6456044" h="610235">
                <a:moveTo>
                  <a:pt x="3772980" y="77065"/>
                </a:moveTo>
                <a:lnTo>
                  <a:pt x="3702616" y="77065"/>
                </a:lnTo>
                <a:lnTo>
                  <a:pt x="3702616" y="598097"/>
                </a:lnTo>
                <a:lnTo>
                  <a:pt x="3772980" y="598097"/>
                </a:lnTo>
                <a:lnTo>
                  <a:pt x="3772980" y="77065"/>
                </a:lnTo>
                <a:close/>
              </a:path>
              <a:path w="6456044" h="610235">
                <a:moveTo>
                  <a:pt x="3943865" y="11727"/>
                </a:moveTo>
                <a:lnTo>
                  <a:pt x="3531731" y="11727"/>
                </a:lnTo>
                <a:lnTo>
                  <a:pt x="3531731" y="77065"/>
                </a:lnTo>
                <a:lnTo>
                  <a:pt x="3943865" y="77065"/>
                </a:lnTo>
                <a:lnTo>
                  <a:pt x="3943865" y="11727"/>
                </a:lnTo>
                <a:close/>
              </a:path>
              <a:path w="6456044" h="610235">
                <a:moveTo>
                  <a:pt x="4308507" y="11727"/>
                </a:moveTo>
                <a:lnTo>
                  <a:pt x="4176155" y="11727"/>
                </a:lnTo>
                <a:lnTo>
                  <a:pt x="3998569" y="598097"/>
                </a:lnTo>
                <a:lnTo>
                  <a:pt x="4073959" y="598097"/>
                </a:lnTo>
                <a:lnTo>
                  <a:pt x="4116681" y="452342"/>
                </a:lnTo>
                <a:lnTo>
                  <a:pt x="4441951" y="452342"/>
                </a:lnTo>
                <a:lnTo>
                  <a:pt x="4422162" y="387003"/>
                </a:lnTo>
                <a:lnTo>
                  <a:pt x="4135947" y="387003"/>
                </a:lnTo>
                <a:lnTo>
                  <a:pt x="4237305" y="41883"/>
                </a:lnTo>
                <a:lnTo>
                  <a:pt x="4317640" y="41883"/>
                </a:lnTo>
                <a:lnTo>
                  <a:pt x="4308507" y="11727"/>
                </a:lnTo>
                <a:close/>
              </a:path>
              <a:path w="6456044" h="610235">
                <a:moveTo>
                  <a:pt x="4441951" y="452342"/>
                </a:moveTo>
                <a:lnTo>
                  <a:pt x="4367982" y="452342"/>
                </a:lnTo>
                <a:lnTo>
                  <a:pt x="4410703" y="598097"/>
                </a:lnTo>
                <a:lnTo>
                  <a:pt x="4486093" y="598097"/>
                </a:lnTo>
                <a:lnTo>
                  <a:pt x="4441951" y="452342"/>
                </a:lnTo>
                <a:close/>
              </a:path>
              <a:path w="6456044" h="610235">
                <a:moveTo>
                  <a:pt x="4317640" y="41883"/>
                </a:moveTo>
                <a:lnTo>
                  <a:pt x="4247357" y="41883"/>
                </a:lnTo>
                <a:lnTo>
                  <a:pt x="4348715" y="387003"/>
                </a:lnTo>
                <a:lnTo>
                  <a:pt x="4422162" y="387003"/>
                </a:lnTo>
                <a:lnTo>
                  <a:pt x="4317640" y="41883"/>
                </a:lnTo>
                <a:close/>
              </a:path>
              <a:path w="6456044" h="610235">
                <a:moveTo>
                  <a:pt x="4782046" y="77065"/>
                </a:moveTo>
                <a:lnTo>
                  <a:pt x="4711682" y="77065"/>
                </a:lnTo>
                <a:lnTo>
                  <a:pt x="4711682" y="598097"/>
                </a:lnTo>
                <a:lnTo>
                  <a:pt x="4782046" y="598097"/>
                </a:lnTo>
                <a:lnTo>
                  <a:pt x="4782046" y="77065"/>
                </a:lnTo>
                <a:close/>
              </a:path>
              <a:path w="6456044" h="610235">
                <a:moveTo>
                  <a:pt x="4952931" y="11727"/>
                </a:moveTo>
                <a:lnTo>
                  <a:pt x="4540797" y="11727"/>
                </a:lnTo>
                <a:lnTo>
                  <a:pt x="4540797" y="77065"/>
                </a:lnTo>
                <a:lnTo>
                  <a:pt x="4952931" y="77065"/>
                </a:lnTo>
                <a:lnTo>
                  <a:pt x="4952931" y="11727"/>
                </a:lnTo>
                <a:close/>
              </a:path>
              <a:path w="6456044" h="610235">
                <a:moveTo>
                  <a:pt x="5437360" y="532758"/>
                </a:moveTo>
                <a:lnTo>
                  <a:pt x="5065434" y="532758"/>
                </a:lnTo>
                <a:lnTo>
                  <a:pt x="5065434" y="598097"/>
                </a:lnTo>
                <a:lnTo>
                  <a:pt x="5437360" y="598097"/>
                </a:lnTo>
                <a:lnTo>
                  <a:pt x="5437360" y="532758"/>
                </a:lnTo>
                <a:close/>
              </a:path>
              <a:path w="6456044" h="610235">
                <a:moveTo>
                  <a:pt x="5286579" y="77065"/>
                </a:moveTo>
                <a:lnTo>
                  <a:pt x="5216215" y="77065"/>
                </a:lnTo>
                <a:lnTo>
                  <a:pt x="5216215" y="532758"/>
                </a:lnTo>
                <a:lnTo>
                  <a:pt x="5286579" y="532758"/>
                </a:lnTo>
                <a:lnTo>
                  <a:pt x="5286579" y="77065"/>
                </a:lnTo>
                <a:close/>
              </a:path>
              <a:path w="6456044" h="610235">
                <a:moveTo>
                  <a:pt x="5437360" y="11727"/>
                </a:moveTo>
                <a:lnTo>
                  <a:pt x="5065434" y="11727"/>
                </a:lnTo>
                <a:lnTo>
                  <a:pt x="5065434" y="77065"/>
                </a:lnTo>
                <a:lnTo>
                  <a:pt x="5437360" y="77065"/>
                </a:lnTo>
                <a:lnTo>
                  <a:pt x="5437360" y="11727"/>
                </a:lnTo>
                <a:close/>
              </a:path>
              <a:path w="6456044" h="610235">
                <a:moveTo>
                  <a:pt x="5755930" y="0"/>
                </a:moveTo>
                <a:lnTo>
                  <a:pt x="5710015" y="3926"/>
                </a:lnTo>
                <a:lnTo>
                  <a:pt x="5669441" y="15706"/>
                </a:lnTo>
                <a:lnTo>
                  <a:pt x="5634206" y="35339"/>
                </a:lnTo>
                <a:lnTo>
                  <a:pt x="5604312" y="62825"/>
                </a:lnTo>
                <a:lnTo>
                  <a:pt x="5580491" y="97431"/>
                </a:lnTo>
                <a:lnTo>
                  <a:pt x="5563475" y="138425"/>
                </a:lnTo>
                <a:lnTo>
                  <a:pt x="5553266" y="185805"/>
                </a:lnTo>
                <a:lnTo>
                  <a:pt x="5549863" y="239573"/>
                </a:lnTo>
                <a:lnTo>
                  <a:pt x="5549863" y="370250"/>
                </a:lnTo>
                <a:lnTo>
                  <a:pt x="5553266" y="425379"/>
                </a:lnTo>
                <a:lnTo>
                  <a:pt x="5563475" y="473493"/>
                </a:lnTo>
                <a:lnTo>
                  <a:pt x="5580491" y="514591"/>
                </a:lnTo>
                <a:lnTo>
                  <a:pt x="5604312" y="548674"/>
                </a:lnTo>
                <a:lnTo>
                  <a:pt x="5634206" y="575427"/>
                </a:lnTo>
                <a:lnTo>
                  <a:pt x="5669441" y="594536"/>
                </a:lnTo>
                <a:lnTo>
                  <a:pt x="5710015" y="606002"/>
                </a:lnTo>
                <a:lnTo>
                  <a:pt x="5755930" y="609824"/>
                </a:lnTo>
                <a:lnTo>
                  <a:pt x="5801845" y="606002"/>
                </a:lnTo>
                <a:lnTo>
                  <a:pt x="5842420" y="594536"/>
                </a:lnTo>
                <a:lnTo>
                  <a:pt x="5877655" y="575427"/>
                </a:lnTo>
                <a:lnTo>
                  <a:pt x="5907549" y="548674"/>
                </a:lnTo>
                <a:lnTo>
                  <a:pt x="5910476" y="544486"/>
                </a:lnTo>
                <a:lnTo>
                  <a:pt x="5755930" y="544486"/>
                </a:lnTo>
                <a:lnTo>
                  <a:pt x="5724099" y="541606"/>
                </a:lnTo>
                <a:lnTo>
                  <a:pt x="5673001" y="518570"/>
                </a:lnTo>
                <a:lnTo>
                  <a:pt x="5639075" y="472498"/>
                </a:lnTo>
                <a:lnTo>
                  <a:pt x="5622322" y="405903"/>
                </a:lnTo>
                <a:lnTo>
                  <a:pt x="5620228" y="365224"/>
                </a:lnTo>
                <a:lnTo>
                  <a:pt x="5620228" y="244599"/>
                </a:lnTo>
                <a:lnTo>
                  <a:pt x="5622322" y="206328"/>
                </a:lnTo>
                <a:lnTo>
                  <a:pt x="5639075" y="141409"/>
                </a:lnTo>
                <a:lnTo>
                  <a:pt x="5673001" y="93138"/>
                </a:lnTo>
                <a:lnTo>
                  <a:pt x="5724099" y="68427"/>
                </a:lnTo>
                <a:lnTo>
                  <a:pt x="5755930" y="65338"/>
                </a:lnTo>
                <a:lnTo>
                  <a:pt x="5909279" y="65338"/>
                </a:lnTo>
                <a:lnTo>
                  <a:pt x="5907549" y="62825"/>
                </a:lnTo>
                <a:lnTo>
                  <a:pt x="5877655" y="35339"/>
                </a:lnTo>
                <a:lnTo>
                  <a:pt x="5842420" y="15706"/>
                </a:lnTo>
                <a:lnTo>
                  <a:pt x="5801845" y="3926"/>
                </a:lnTo>
                <a:lnTo>
                  <a:pt x="5755930" y="0"/>
                </a:lnTo>
                <a:close/>
              </a:path>
              <a:path w="6456044" h="610235">
                <a:moveTo>
                  <a:pt x="5909279" y="65338"/>
                </a:moveTo>
                <a:lnTo>
                  <a:pt x="5755930" y="65338"/>
                </a:lnTo>
                <a:lnTo>
                  <a:pt x="5787709" y="68427"/>
                </a:lnTo>
                <a:lnTo>
                  <a:pt x="5815196" y="77693"/>
                </a:lnTo>
                <a:lnTo>
                  <a:pt x="5857288" y="114760"/>
                </a:lnTo>
                <a:lnTo>
                  <a:pt x="5883047" y="171931"/>
                </a:lnTo>
                <a:lnTo>
                  <a:pt x="5891633" y="244599"/>
                </a:lnTo>
                <a:lnTo>
                  <a:pt x="5891633" y="365224"/>
                </a:lnTo>
                <a:lnTo>
                  <a:pt x="5889487" y="405903"/>
                </a:lnTo>
                <a:lnTo>
                  <a:pt x="5872314" y="472498"/>
                </a:lnTo>
                <a:lnTo>
                  <a:pt x="5838388" y="518570"/>
                </a:lnTo>
                <a:lnTo>
                  <a:pt x="5787709" y="541606"/>
                </a:lnTo>
                <a:lnTo>
                  <a:pt x="5755930" y="544486"/>
                </a:lnTo>
                <a:lnTo>
                  <a:pt x="5910476" y="544486"/>
                </a:lnTo>
                <a:lnTo>
                  <a:pt x="5931370" y="514591"/>
                </a:lnTo>
                <a:lnTo>
                  <a:pt x="5948385" y="473493"/>
                </a:lnTo>
                <a:lnTo>
                  <a:pt x="5958594" y="425379"/>
                </a:lnTo>
                <a:lnTo>
                  <a:pt x="5961997" y="370250"/>
                </a:lnTo>
                <a:lnTo>
                  <a:pt x="5961997" y="239573"/>
                </a:lnTo>
                <a:lnTo>
                  <a:pt x="5958594" y="185805"/>
                </a:lnTo>
                <a:lnTo>
                  <a:pt x="5948385" y="138425"/>
                </a:lnTo>
                <a:lnTo>
                  <a:pt x="5931370" y="97431"/>
                </a:lnTo>
                <a:lnTo>
                  <a:pt x="5909279" y="65338"/>
                </a:lnTo>
                <a:close/>
              </a:path>
              <a:path w="6456044" h="610235">
                <a:moveTo>
                  <a:pt x="6206015" y="11727"/>
                </a:moveTo>
                <a:lnTo>
                  <a:pt x="6065287" y="11727"/>
                </a:lnTo>
                <a:lnTo>
                  <a:pt x="6065287" y="598097"/>
                </a:lnTo>
                <a:lnTo>
                  <a:pt x="6135651" y="598097"/>
                </a:lnTo>
                <a:lnTo>
                  <a:pt x="6135651" y="41883"/>
                </a:lnTo>
                <a:lnTo>
                  <a:pt x="6215189" y="41883"/>
                </a:lnTo>
                <a:lnTo>
                  <a:pt x="6206015" y="11727"/>
                </a:lnTo>
                <a:close/>
              </a:path>
              <a:path w="6456044" h="610235">
                <a:moveTo>
                  <a:pt x="6215189" y="41883"/>
                </a:moveTo>
                <a:lnTo>
                  <a:pt x="6145703" y="41883"/>
                </a:lnTo>
                <a:lnTo>
                  <a:pt x="6314912" y="598097"/>
                </a:lnTo>
                <a:lnTo>
                  <a:pt x="6455641" y="598097"/>
                </a:lnTo>
                <a:lnTo>
                  <a:pt x="6455641" y="567940"/>
                </a:lnTo>
                <a:lnTo>
                  <a:pt x="6375225" y="567940"/>
                </a:lnTo>
                <a:lnTo>
                  <a:pt x="6215189" y="41883"/>
                </a:lnTo>
                <a:close/>
              </a:path>
              <a:path w="6456044" h="610235">
                <a:moveTo>
                  <a:pt x="6455641" y="11727"/>
                </a:moveTo>
                <a:lnTo>
                  <a:pt x="6385277" y="11727"/>
                </a:lnTo>
                <a:lnTo>
                  <a:pt x="6385277" y="567940"/>
                </a:lnTo>
                <a:lnTo>
                  <a:pt x="6455641" y="567940"/>
                </a:lnTo>
                <a:lnTo>
                  <a:pt x="6455641" y="117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8743189" y="738197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8793449" y="7810024"/>
            <a:ext cx="4960620" cy="610235"/>
          </a:xfrm>
          <a:custGeom>
            <a:avLst/>
            <a:gdLst/>
            <a:ahLst/>
            <a:cxnLst/>
            <a:rect l="l" t="t" r="r" b="b"/>
            <a:pathLst>
              <a:path w="4960619" h="610234">
                <a:moveTo>
                  <a:pt x="206067" y="0"/>
                </a:moveTo>
                <a:lnTo>
                  <a:pt x="160152" y="3926"/>
                </a:lnTo>
                <a:lnTo>
                  <a:pt x="119577" y="15706"/>
                </a:lnTo>
                <a:lnTo>
                  <a:pt x="84342" y="35339"/>
                </a:lnTo>
                <a:lnTo>
                  <a:pt x="54448" y="62825"/>
                </a:lnTo>
                <a:lnTo>
                  <a:pt x="30627" y="97431"/>
                </a:lnTo>
                <a:lnTo>
                  <a:pt x="13612" y="138425"/>
                </a:lnTo>
                <a:lnTo>
                  <a:pt x="3403" y="185805"/>
                </a:lnTo>
                <a:lnTo>
                  <a:pt x="0" y="239573"/>
                </a:lnTo>
                <a:lnTo>
                  <a:pt x="0" y="370250"/>
                </a:lnTo>
                <a:lnTo>
                  <a:pt x="3403" y="425379"/>
                </a:lnTo>
                <a:lnTo>
                  <a:pt x="13612" y="473493"/>
                </a:lnTo>
                <a:lnTo>
                  <a:pt x="30627" y="514591"/>
                </a:lnTo>
                <a:lnTo>
                  <a:pt x="54448" y="548674"/>
                </a:lnTo>
                <a:lnTo>
                  <a:pt x="84342" y="575427"/>
                </a:lnTo>
                <a:lnTo>
                  <a:pt x="119577" y="594536"/>
                </a:lnTo>
                <a:lnTo>
                  <a:pt x="160152" y="606002"/>
                </a:lnTo>
                <a:lnTo>
                  <a:pt x="206067" y="609824"/>
                </a:lnTo>
                <a:lnTo>
                  <a:pt x="251981" y="606002"/>
                </a:lnTo>
                <a:lnTo>
                  <a:pt x="292556" y="594536"/>
                </a:lnTo>
                <a:lnTo>
                  <a:pt x="327791" y="575427"/>
                </a:lnTo>
                <a:lnTo>
                  <a:pt x="357685" y="548674"/>
                </a:lnTo>
                <a:lnTo>
                  <a:pt x="359441" y="546161"/>
                </a:lnTo>
                <a:lnTo>
                  <a:pt x="206067" y="546161"/>
                </a:lnTo>
                <a:lnTo>
                  <a:pt x="174235" y="543229"/>
                </a:lnTo>
                <a:lnTo>
                  <a:pt x="123137" y="519774"/>
                </a:lnTo>
                <a:lnTo>
                  <a:pt x="89211" y="472969"/>
                </a:lnTo>
                <a:lnTo>
                  <a:pt x="72458" y="405956"/>
                </a:lnTo>
                <a:lnTo>
                  <a:pt x="70364" y="365224"/>
                </a:lnTo>
                <a:lnTo>
                  <a:pt x="70364" y="244599"/>
                </a:lnTo>
                <a:lnTo>
                  <a:pt x="72458" y="206276"/>
                </a:lnTo>
                <a:lnTo>
                  <a:pt x="83452" y="155597"/>
                </a:lnTo>
                <a:lnTo>
                  <a:pt x="103871" y="114760"/>
                </a:lnTo>
                <a:lnTo>
                  <a:pt x="134498" y="84447"/>
                </a:lnTo>
                <a:lnTo>
                  <a:pt x="174026" y="67013"/>
                </a:lnTo>
                <a:lnTo>
                  <a:pt x="206067" y="63663"/>
                </a:lnTo>
                <a:lnTo>
                  <a:pt x="358262" y="63663"/>
                </a:lnTo>
                <a:lnTo>
                  <a:pt x="357685" y="62825"/>
                </a:lnTo>
                <a:lnTo>
                  <a:pt x="327791" y="35339"/>
                </a:lnTo>
                <a:lnTo>
                  <a:pt x="292556" y="15706"/>
                </a:lnTo>
                <a:lnTo>
                  <a:pt x="251981" y="3926"/>
                </a:lnTo>
                <a:lnTo>
                  <a:pt x="206067" y="0"/>
                </a:lnTo>
                <a:close/>
              </a:path>
              <a:path w="4960619" h="610234">
                <a:moveTo>
                  <a:pt x="358262" y="63663"/>
                </a:moveTo>
                <a:lnTo>
                  <a:pt x="206067" y="63663"/>
                </a:lnTo>
                <a:lnTo>
                  <a:pt x="222296" y="64500"/>
                </a:lnTo>
                <a:lnTo>
                  <a:pt x="237479" y="67013"/>
                </a:lnTo>
                <a:lnTo>
                  <a:pt x="277111" y="84447"/>
                </a:lnTo>
                <a:lnTo>
                  <a:pt x="307425" y="114760"/>
                </a:lnTo>
                <a:lnTo>
                  <a:pt x="328628" y="155597"/>
                </a:lnTo>
                <a:lnTo>
                  <a:pt x="339675" y="206276"/>
                </a:lnTo>
                <a:lnTo>
                  <a:pt x="341769" y="244599"/>
                </a:lnTo>
                <a:lnTo>
                  <a:pt x="341769" y="365224"/>
                </a:lnTo>
                <a:lnTo>
                  <a:pt x="339623" y="405956"/>
                </a:lnTo>
                <a:lnTo>
                  <a:pt x="322450" y="472969"/>
                </a:lnTo>
                <a:lnTo>
                  <a:pt x="288525" y="519774"/>
                </a:lnTo>
                <a:lnTo>
                  <a:pt x="237846" y="543229"/>
                </a:lnTo>
                <a:lnTo>
                  <a:pt x="206067" y="546161"/>
                </a:lnTo>
                <a:lnTo>
                  <a:pt x="359441" y="546161"/>
                </a:lnTo>
                <a:lnTo>
                  <a:pt x="381506" y="514591"/>
                </a:lnTo>
                <a:lnTo>
                  <a:pt x="398521" y="473493"/>
                </a:lnTo>
                <a:lnTo>
                  <a:pt x="408731" y="425379"/>
                </a:lnTo>
                <a:lnTo>
                  <a:pt x="412134" y="370250"/>
                </a:lnTo>
                <a:lnTo>
                  <a:pt x="412134" y="239573"/>
                </a:lnTo>
                <a:lnTo>
                  <a:pt x="408731" y="185805"/>
                </a:lnTo>
                <a:lnTo>
                  <a:pt x="398521" y="138425"/>
                </a:lnTo>
                <a:lnTo>
                  <a:pt x="381506" y="97431"/>
                </a:lnTo>
                <a:lnTo>
                  <a:pt x="358262" y="63663"/>
                </a:lnTo>
                <a:close/>
              </a:path>
              <a:path w="4960619" h="610234">
                <a:moveTo>
                  <a:pt x="206067" y="251301"/>
                </a:moveTo>
                <a:lnTo>
                  <a:pt x="168371" y="267216"/>
                </a:lnTo>
                <a:lnTo>
                  <a:pt x="152456" y="304912"/>
                </a:lnTo>
                <a:lnTo>
                  <a:pt x="153450" y="315435"/>
                </a:lnTo>
                <a:lnTo>
                  <a:pt x="176696" y="349570"/>
                </a:lnTo>
                <a:lnTo>
                  <a:pt x="206067" y="358523"/>
                </a:lnTo>
                <a:lnTo>
                  <a:pt x="216590" y="357528"/>
                </a:lnTo>
                <a:lnTo>
                  <a:pt x="250725" y="334283"/>
                </a:lnTo>
                <a:lnTo>
                  <a:pt x="259677" y="304912"/>
                </a:lnTo>
                <a:lnTo>
                  <a:pt x="258683" y="294388"/>
                </a:lnTo>
                <a:lnTo>
                  <a:pt x="235437" y="260253"/>
                </a:lnTo>
                <a:lnTo>
                  <a:pt x="206067" y="251301"/>
                </a:lnTo>
                <a:close/>
              </a:path>
              <a:path w="4960619" h="610234">
                <a:moveTo>
                  <a:pt x="577410" y="370250"/>
                </a:moveTo>
                <a:lnTo>
                  <a:pt x="507046" y="370250"/>
                </a:lnTo>
                <a:lnTo>
                  <a:pt x="507083" y="416322"/>
                </a:lnTo>
                <a:lnTo>
                  <a:pt x="510606" y="454645"/>
                </a:lnTo>
                <a:lnTo>
                  <a:pt x="521286" y="491712"/>
                </a:lnTo>
                <a:lnTo>
                  <a:pt x="550971" y="539774"/>
                </a:lnTo>
                <a:lnTo>
                  <a:pt x="594582" y="576945"/>
                </a:lnTo>
                <a:lnTo>
                  <a:pt x="631021" y="594746"/>
                </a:lnTo>
                <a:lnTo>
                  <a:pt x="672904" y="606054"/>
                </a:lnTo>
                <a:lnTo>
                  <a:pt x="719814" y="609824"/>
                </a:lnTo>
                <a:lnTo>
                  <a:pt x="740756" y="608986"/>
                </a:lnTo>
                <a:lnTo>
                  <a:pt x="780126" y="602285"/>
                </a:lnTo>
                <a:lnTo>
                  <a:pt x="816356" y="588725"/>
                </a:lnTo>
                <a:lnTo>
                  <a:pt x="862218" y="558726"/>
                </a:lnTo>
                <a:lnTo>
                  <a:pt x="876171" y="544486"/>
                </a:lnTo>
                <a:lnTo>
                  <a:pt x="718139" y="544486"/>
                </a:lnTo>
                <a:lnTo>
                  <a:pt x="703322" y="543910"/>
                </a:lnTo>
                <a:lnTo>
                  <a:pt x="662015" y="535271"/>
                </a:lnTo>
                <a:lnTo>
                  <a:pt x="626832" y="517209"/>
                </a:lnTo>
                <a:lnTo>
                  <a:pt x="593378" y="479147"/>
                </a:lnTo>
                <a:lnTo>
                  <a:pt x="579923" y="440614"/>
                </a:lnTo>
                <a:lnTo>
                  <a:pt x="577410" y="410458"/>
                </a:lnTo>
                <a:lnTo>
                  <a:pt x="577410" y="370250"/>
                </a:lnTo>
                <a:close/>
              </a:path>
              <a:path w="4960619" h="610234">
                <a:moveTo>
                  <a:pt x="904102" y="11727"/>
                </a:moveTo>
                <a:lnTo>
                  <a:pt x="512072" y="11727"/>
                </a:lnTo>
                <a:lnTo>
                  <a:pt x="512072" y="77065"/>
                </a:lnTo>
                <a:lnTo>
                  <a:pt x="843789" y="77065"/>
                </a:lnTo>
                <a:lnTo>
                  <a:pt x="843789" y="87117"/>
                </a:lnTo>
                <a:lnTo>
                  <a:pt x="652800" y="209417"/>
                </a:lnTo>
                <a:lnTo>
                  <a:pt x="652800" y="306587"/>
                </a:lnTo>
                <a:lnTo>
                  <a:pt x="731541" y="306587"/>
                </a:lnTo>
                <a:lnTo>
                  <a:pt x="755624" y="308472"/>
                </a:lnTo>
                <a:lnTo>
                  <a:pt x="797508" y="323550"/>
                </a:lnTo>
                <a:lnTo>
                  <a:pt x="829968" y="352868"/>
                </a:lnTo>
                <a:lnTo>
                  <a:pt x="846721" y="393914"/>
                </a:lnTo>
                <a:lnTo>
                  <a:pt x="848709" y="425955"/>
                </a:lnTo>
                <a:lnTo>
                  <a:pt x="848187" y="436269"/>
                </a:lnTo>
                <a:lnTo>
                  <a:pt x="833266" y="482184"/>
                </a:lnTo>
                <a:lnTo>
                  <a:pt x="801906" y="517680"/>
                </a:lnTo>
                <a:lnTo>
                  <a:pt x="757247" y="539302"/>
                </a:lnTo>
                <a:lnTo>
                  <a:pt x="718139" y="544486"/>
                </a:lnTo>
                <a:lnTo>
                  <a:pt x="876171" y="544486"/>
                </a:lnTo>
                <a:lnTo>
                  <a:pt x="904102" y="501764"/>
                </a:lnTo>
                <a:lnTo>
                  <a:pt x="918237" y="449933"/>
                </a:lnTo>
                <a:lnTo>
                  <a:pt x="919180" y="431400"/>
                </a:lnTo>
                <a:lnTo>
                  <a:pt x="919139" y="415484"/>
                </a:lnTo>
                <a:lnTo>
                  <a:pt x="910698" y="361664"/>
                </a:lnTo>
                <a:lnTo>
                  <a:pt x="887348" y="317477"/>
                </a:lnTo>
                <a:lnTo>
                  <a:pt x="853370" y="284179"/>
                </a:lnTo>
                <a:lnTo>
                  <a:pt x="811120" y="262190"/>
                </a:lnTo>
                <a:lnTo>
                  <a:pt x="763216" y="251981"/>
                </a:lnTo>
                <a:lnTo>
                  <a:pt x="746619" y="251301"/>
                </a:lnTo>
                <a:lnTo>
                  <a:pt x="713113" y="251301"/>
                </a:lnTo>
                <a:lnTo>
                  <a:pt x="713113" y="241249"/>
                </a:lnTo>
                <a:lnTo>
                  <a:pt x="904102" y="118949"/>
                </a:lnTo>
                <a:lnTo>
                  <a:pt x="904102" y="11727"/>
                </a:lnTo>
                <a:close/>
              </a:path>
              <a:path w="4960619" h="610234">
                <a:moveTo>
                  <a:pt x="1723017" y="0"/>
                </a:moveTo>
                <a:lnTo>
                  <a:pt x="1677102" y="3926"/>
                </a:lnTo>
                <a:lnTo>
                  <a:pt x="1636527" y="15706"/>
                </a:lnTo>
                <a:lnTo>
                  <a:pt x="1601292" y="35339"/>
                </a:lnTo>
                <a:lnTo>
                  <a:pt x="1571398" y="62825"/>
                </a:lnTo>
                <a:lnTo>
                  <a:pt x="1547577" y="97431"/>
                </a:lnTo>
                <a:lnTo>
                  <a:pt x="1530562" y="138425"/>
                </a:lnTo>
                <a:lnTo>
                  <a:pt x="1520352" y="185805"/>
                </a:lnTo>
                <a:lnTo>
                  <a:pt x="1516949" y="239573"/>
                </a:lnTo>
                <a:lnTo>
                  <a:pt x="1516949" y="370250"/>
                </a:lnTo>
                <a:lnTo>
                  <a:pt x="1520352" y="425379"/>
                </a:lnTo>
                <a:lnTo>
                  <a:pt x="1530562" y="473493"/>
                </a:lnTo>
                <a:lnTo>
                  <a:pt x="1547577" y="514591"/>
                </a:lnTo>
                <a:lnTo>
                  <a:pt x="1571398" y="548674"/>
                </a:lnTo>
                <a:lnTo>
                  <a:pt x="1601292" y="575427"/>
                </a:lnTo>
                <a:lnTo>
                  <a:pt x="1636527" y="594536"/>
                </a:lnTo>
                <a:lnTo>
                  <a:pt x="1677102" y="606002"/>
                </a:lnTo>
                <a:lnTo>
                  <a:pt x="1723017" y="609824"/>
                </a:lnTo>
                <a:lnTo>
                  <a:pt x="1747414" y="608829"/>
                </a:lnTo>
                <a:lnTo>
                  <a:pt x="1791810" y="600871"/>
                </a:lnTo>
                <a:lnTo>
                  <a:pt x="1830291" y="584798"/>
                </a:lnTo>
                <a:lnTo>
                  <a:pt x="1862541" y="562181"/>
                </a:lnTo>
                <a:lnTo>
                  <a:pt x="1879664" y="544486"/>
                </a:lnTo>
                <a:lnTo>
                  <a:pt x="1723017" y="544486"/>
                </a:lnTo>
                <a:lnTo>
                  <a:pt x="1691185" y="541606"/>
                </a:lnTo>
                <a:lnTo>
                  <a:pt x="1640087" y="518570"/>
                </a:lnTo>
                <a:lnTo>
                  <a:pt x="1606161" y="472498"/>
                </a:lnTo>
                <a:lnTo>
                  <a:pt x="1589408" y="405903"/>
                </a:lnTo>
                <a:lnTo>
                  <a:pt x="1587314" y="365224"/>
                </a:lnTo>
                <a:lnTo>
                  <a:pt x="1587314" y="244599"/>
                </a:lnTo>
                <a:lnTo>
                  <a:pt x="1589408" y="206328"/>
                </a:lnTo>
                <a:lnTo>
                  <a:pt x="1606161" y="141409"/>
                </a:lnTo>
                <a:lnTo>
                  <a:pt x="1640087" y="93138"/>
                </a:lnTo>
                <a:lnTo>
                  <a:pt x="1691185" y="68427"/>
                </a:lnTo>
                <a:lnTo>
                  <a:pt x="1723017" y="65338"/>
                </a:lnTo>
                <a:lnTo>
                  <a:pt x="1879050" y="65338"/>
                </a:lnTo>
                <a:lnTo>
                  <a:pt x="1876310" y="61987"/>
                </a:lnTo>
                <a:lnTo>
                  <a:pt x="1847201" y="36019"/>
                </a:lnTo>
                <a:lnTo>
                  <a:pt x="1811810" y="16753"/>
                </a:lnTo>
                <a:lnTo>
                  <a:pt x="1770345" y="4188"/>
                </a:lnTo>
                <a:lnTo>
                  <a:pt x="1747414" y="1047"/>
                </a:lnTo>
                <a:lnTo>
                  <a:pt x="1723017" y="0"/>
                </a:lnTo>
                <a:close/>
              </a:path>
              <a:path w="4960619" h="610234">
                <a:moveTo>
                  <a:pt x="1929084" y="387003"/>
                </a:moveTo>
                <a:lnTo>
                  <a:pt x="1858719" y="387003"/>
                </a:lnTo>
                <a:lnTo>
                  <a:pt x="1858719" y="397055"/>
                </a:lnTo>
                <a:lnTo>
                  <a:pt x="1858196" y="411558"/>
                </a:lnTo>
                <a:lnTo>
                  <a:pt x="1850343" y="453179"/>
                </a:lnTo>
                <a:lnTo>
                  <a:pt x="1833851" y="489304"/>
                </a:lnTo>
                <a:lnTo>
                  <a:pt x="1807621" y="518308"/>
                </a:lnTo>
                <a:lnTo>
                  <a:pt x="1770921" y="537889"/>
                </a:lnTo>
                <a:lnTo>
                  <a:pt x="1723017" y="544486"/>
                </a:lnTo>
                <a:lnTo>
                  <a:pt x="1879664" y="544486"/>
                </a:lnTo>
                <a:lnTo>
                  <a:pt x="1908194" y="499513"/>
                </a:lnTo>
                <a:lnTo>
                  <a:pt x="1921545" y="460823"/>
                </a:lnTo>
                <a:lnTo>
                  <a:pt x="1928246" y="418940"/>
                </a:lnTo>
                <a:lnTo>
                  <a:pt x="1929084" y="397055"/>
                </a:lnTo>
                <a:lnTo>
                  <a:pt x="1929084" y="387003"/>
                </a:lnTo>
                <a:close/>
              </a:path>
              <a:path w="4960619" h="610234">
                <a:moveTo>
                  <a:pt x="1879050" y="65338"/>
                </a:moveTo>
                <a:lnTo>
                  <a:pt x="1723017" y="65338"/>
                </a:lnTo>
                <a:lnTo>
                  <a:pt x="1740346" y="66123"/>
                </a:lnTo>
                <a:lnTo>
                  <a:pt x="1756314" y="68479"/>
                </a:lnTo>
                <a:lnTo>
                  <a:pt x="1796156" y="84342"/>
                </a:lnTo>
                <a:lnTo>
                  <a:pt x="1825212" y="110572"/>
                </a:lnTo>
                <a:lnTo>
                  <a:pt x="1845159" y="144498"/>
                </a:lnTo>
                <a:lnTo>
                  <a:pt x="1855997" y="184706"/>
                </a:lnTo>
                <a:lnTo>
                  <a:pt x="1858719" y="212768"/>
                </a:lnTo>
                <a:lnTo>
                  <a:pt x="1858719" y="222820"/>
                </a:lnTo>
                <a:lnTo>
                  <a:pt x="1929084" y="222820"/>
                </a:lnTo>
                <a:lnTo>
                  <a:pt x="1929084" y="212768"/>
                </a:lnTo>
                <a:lnTo>
                  <a:pt x="1928246" y="190936"/>
                </a:lnTo>
                <a:lnTo>
                  <a:pt x="1921545" y="149471"/>
                </a:lnTo>
                <a:lnTo>
                  <a:pt x="1908194" y="110834"/>
                </a:lnTo>
                <a:lnTo>
                  <a:pt x="1888509" y="76908"/>
                </a:lnTo>
                <a:lnTo>
                  <a:pt x="1879050" y="65338"/>
                </a:lnTo>
                <a:close/>
              </a:path>
              <a:path w="4960619" h="610234">
                <a:moveTo>
                  <a:pt x="2099386" y="11727"/>
                </a:moveTo>
                <a:lnTo>
                  <a:pt x="2029021" y="11727"/>
                </a:lnTo>
                <a:lnTo>
                  <a:pt x="2029021" y="598097"/>
                </a:lnTo>
                <a:lnTo>
                  <a:pt x="2099386" y="598097"/>
                </a:lnTo>
                <a:lnTo>
                  <a:pt x="2099386" y="336743"/>
                </a:lnTo>
                <a:lnTo>
                  <a:pt x="2419376" y="336743"/>
                </a:lnTo>
                <a:lnTo>
                  <a:pt x="2419376" y="271405"/>
                </a:lnTo>
                <a:lnTo>
                  <a:pt x="2099386" y="271405"/>
                </a:lnTo>
                <a:lnTo>
                  <a:pt x="2099386" y="11727"/>
                </a:lnTo>
                <a:close/>
              </a:path>
              <a:path w="4960619" h="610234">
                <a:moveTo>
                  <a:pt x="2419376" y="336743"/>
                </a:moveTo>
                <a:lnTo>
                  <a:pt x="2349012" y="336743"/>
                </a:lnTo>
                <a:lnTo>
                  <a:pt x="2349012" y="598097"/>
                </a:lnTo>
                <a:lnTo>
                  <a:pt x="2419376" y="598097"/>
                </a:lnTo>
                <a:lnTo>
                  <a:pt x="2419376" y="336743"/>
                </a:lnTo>
                <a:close/>
              </a:path>
              <a:path w="4960619" h="610234">
                <a:moveTo>
                  <a:pt x="2419376" y="11727"/>
                </a:moveTo>
                <a:lnTo>
                  <a:pt x="2349012" y="11727"/>
                </a:lnTo>
                <a:lnTo>
                  <a:pt x="2349012" y="271405"/>
                </a:lnTo>
                <a:lnTo>
                  <a:pt x="2419376" y="271405"/>
                </a:lnTo>
                <a:lnTo>
                  <a:pt x="2419376" y="11727"/>
                </a:lnTo>
                <a:close/>
              </a:path>
              <a:path w="4960619" h="610234">
                <a:moveTo>
                  <a:pt x="2794908" y="11727"/>
                </a:moveTo>
                <a:lnTo>
                  <a:pt x="2662556" y="11727"/>
                </a:lnTo>
                <a:lnTo>
                  <a:pt x="2484970" y="598097"/>
                </a:lnTo>
                <a:lnTo>
                  <a:pt x="2560360" y="598097"/>
                </a:lnTo>
                <a:lnTo>
                  <a:pt x="2603081" y="452342"/>
                </a:lnTo>
                <a:lnTo>
                  <a:pt x="2928351" y="452342"/>
                </a:lnTo>
                <a:lnTo>
                  <a:pt x="2908563" y="387003"/>
                </a:lnTo>
                <a:lnTo>
                  <a:pt x="2622348" y="387003"/>
                </a:lnTo>
                <a:lnTo>
                  <a:pt x="2723706" y="41883"/>
                </a:lnTo>
                <a:lnTo>
                  <a:pt x="2804041" y="41883"/>
                </a:lnTo>
                <a:lnTo>
                  <a:pt x="2794908" y="11727"/>
                </a:lnTo>
                <a:close/>
              </a:path>
              <a:path w="4960619" h="610234">
                <a:moveTo>
                  <a:pt x="2928351" y="452342"/>
                </a:moveTo>
                <a:lnTo>
                  <a:pt x="2854383" y="452342"/>
                </a:lnTo>
                <a:lnTo>
                  <a:pt x="2897104" y="598097"/>
                </a:lnTo>
                <a:lnTo>
                  <a:pt x="2972494" y="598097"/>
                </a:lnTo>
                <a:lnTo>
                  <a:pt x="2928351" y="452342"/>
                </a:lnTo>
                <a:close/>
              </a:path>
              <a:path w="4960619" h="610234">
                <a:moveTo>
                  <a:pt x="2804041" y="41883"/>
                </a:moveTo>
                <a:lnTo>
                  <a:pt x="2733758" y="41883"/>
                </a:lnTo>
                <a:lnTo>
                  <a:pt x="2835116" y="387003"/>
                </a:lnTo>
                <a:lnTo>
                  <a:pt x="2908563" y="387003"/>
                </a:lnTo>
                <a:lnTo>
                  <a:pt x="2804041" y="41883"/>
                </a:lnTo>
                <a:close/>
              </a:path>
              <a:path w="4960619" h="610234">
                <a:moveTo>
                  <a:pt x="3178816" y="11727"/>
                </a:moveTo>
                <a:lnTo>
                  <a:pt x="3038088" y="11727"/>
                </a:lnTo>
                <a:lnTo>
                  <a:pt x="3038088" y="598097"/>
                </a:lnTo>
                <a:lnTo>
                  <a:pt x="3108452" y="598097"/>
                </a:lnTo>
                <a:lnTo>
                  <a:pt x="3108452" y="41883"/>
                </a:lnTo>
                <a:lnTo>
                  <a:pt x="3187990" y="41883"/>
                </a:lnTo>
                <a:lnTo>
                  <a:pt x="3178816" y="11727"/>
                </a:lnTo>
                <a:close/>
              </a:path>
              <a:path w="4960619" h="610234">
                <a:moveTo>
                  <a:pt x="3187990" y="41883"/>
                </a:moveTo>
                <a:lnTo>
                  <a:pt x="3118504" y="41883"/>
                </a:lnTo>
                <a:lnTo>
                  <a:pt x="3287714" y="598097"/>
                </a:lnTo>
                <a:lnTo>
                  <a:pt x="3428442" y="598097"/>
                </a:lnTo>
                <a:lnTo>
                  <a:pt x="3428442" y="567940"/>
                </a:lnTo>
                <a:lnTo>
                  <a:pt x="3348026" y="567940"/>
                </a:lnTo>
                <a:lnTo>
                  <a:pt x="3187990" y="41883"/>
                </a:lnTo>
                <a:close/>
              </a:path>
              <a:path w="4960619" h="610234">
                <a:moveTo>
                  <a:pt x="3428442" y="11727"/>
                </a:moveTo>
                <a:lnTo>
                  <a:pt x="3358078" y="11727"/>
                </a:lnTo>
                <a:lnTo>
                  <a:pt x="3358078" y="567940"/>
                </a:lnTo>
                <a:lnTo>
                  <a:pt x="3428442" y="567940"/>
                </a:lnTo>
                <a:lnTo>
                  <a:pt x="3428442" y="11727"/>
                </a:lnTo>
                <a:close/>
              </a:path>
              <a:path w="4960619" h="610234">
                <a:moveTo>
                  <a:pt x="3736960" y="0"/>
                </a:moveTo>
                <a:lnTo>
                  <a:pt x="3691045" y="3926"/>
                </a:lnTo>
                <a:lnTo>
                  <a:pt x="3650471" y="15706"/>
                </a:lnTo>
                <a:lnTo>
                  <a:pt x="3615236" y="35339"/>
                </a:lnTo>
                <a:lnTo>
                  <a:pt x="3585342" y="62825"/>
                </a:lnTo>
                <a:lnTo>
                  <a:pt x="3561521" y="97431"/>
                </a:lnTo>
                <a:lnTo>
                  <a:pt x="3544505" y="138425"/>
                </a:lnTo>
                <a:lnTo>
                  <a:pt x="3534296" y="185805"/>
                </a:lnTo>
                <a:lnTo>
                  <a:pt x="3530893" y="239573"/>
                </a:lnTo>
                <a:lnTo>
                  <a:pt x="3530893" y="370250"/>
                </a:lnTo>
                <a:lnTo>
                  <a:pt x="3534244" y="425379"/>
                </a:lnTo>
                <a:lnTo>
                  <a:pt x="3544296" y="473493"/>
                </a:lnTo>
                <a:lnTo>
                  <a:pt x="3561049" y="514591"/>
                </a:lnTo>
                <a:lnTo>
                  <a:pt x="3584504" y="548674"/>
                </a:lnTo>
                <a:lnTo>
                  <a:pt x="3614242" y="575427"/>
                </a:lnTo>
                <a:lnTo>
                  <a:pt x="3649005" y="594536"/>
                </a:lnTo>
                <a:lnTo>
                  <a:pt x="3688794" y="606002"/>
                </a:lnTo>
                <a:lnTo>
                  <a:pt x="3733610" y="609824"/>
                </a:lnTo>
                <a:lnTo>
                  <a:pt x="3756750" y="608410"/>
                </a:lnTo>
                <a:lnTo>
                  <a:pt x="3798634" y="597102"/>
                </a:lnTo>
                <a:lnTo>
                  <a:pt x="3834025" y="575008"/>
                </a:lnTo>
                <a:lnTo>
                  <a:pt x="3859155" y="545271"/>
                </a:lnTo>
                <a:lnTo>
                  <a:pt x="3859535" y="544486"/>
                </a:lnTo>
                <a:lnTo>
                  <a:pt x="3738636" y="544486"/>
                </a:lnTo>
                <a:lnTo>
                  <a:pt x="3706071" y="541606"/>
                </a:lnTo>
                <a:lnTo>
                  <a:pt x="3654136" y="518570"/>
                </a:lnTo>
                <a:lnTo>
                  <a:pt x="3620105" y="472498"/>
                </a:lnTo>
                <a:lnTo>
                  <a:pt x="3603352" y="405903"/>
                </a:lnTo>
                <a:lnTo>
                  <a:pt x="3601258" y="365224"/>
                </a:lnTo>
                <a:lnTo>
                  <a:pt x="3601258" y="244599"/>
                </a:lnTo>
                <a:lnTo>
                  <a:pt x="3603352" y="206328"/>
                </a:lnTo>
                <a:lnTo>
                  <a:pt x="3620105" y="141409"/>
                </a:lnTo>
                <a:lnTo>
                  <a:pt x="3654031" y="93138"/>
                </a:lnTo>
                <a:lnTo>
                  <a:pt x="3705129" y="68427"/>
                </a:lnTo>
                <a:lnTo>
                  <a:pt x="3736960" y="65338"/>
                </a:lnTo>
                <a:lnTo>
                  <a:pt x="3892993" y="65338"/>
                </a:lnTo>
                <a:lnTo>
                  <a:pt x="3890254" y="61987"/>
                </a:lnTo>
                <a:lnTo>
                  <a:pt x="3861145" y="36019"/>
                </a:lnTo>
                <a:lnTo>
                  <a:pt x="3825753" y="16753"/>
                </a:lnTo>
                <a:lnTo>
                  <a:pt x="3784289" y="4188"/>
                </a:lnTo>
                <a:lnTo>
                  <a:pt x="3761357" y="1047"/>
                </a:lnTo>
                <a:lnTo>
                  <a:pt x="3736960" y="0"/>
                </a:lnTo>
                <a:close/>
              </a:path>
              <a:path w="4960619" h="610234">
                <a:moveTo>
                  <a:pt x="3943027" y="527732"/>
                </a:moveTo>
                <a:lnTo>
                  <a:pt x="3877689" y="527732"/>
                </a:lnTo>
                <a:lnTo>
                  <a:pt x="3877689" y="598097"/>
                </a:lnTo>
                <a:lnTo>
                  <a:pt x="3943027" y="598097"/>
                </a:lnTo>
                <a:lnTo>
                  <a:pt x="3943027" y="527732"/>
                </a:lnTo>
                <a:close/>
              </a:path>
              <a:path w="4960619" h="610234">
                <a:moveTo>
                  <a:pt x="3943027" y="316639"/>
                </a:moveTo>
                <a:lnTo>
                  <a:pt x="3681674" y="316639"/>
                </a:lnTo>
                <a:lnTo>
                  <a:pt x="3681674" y="381977"/>
                </a:lnTo>
                <a:lnTo>
                  <a:pt x="3872663" y="381977"/>
                </a:lnTo>
                <a:lnTo>
                  <a:pt x="3872663" y="392029"/>
                </a:lnTo>
                <a:lnTo>
                  <a:pt x="3863658" y="456111"/>
                </a:lnTo>
                <a:lnTo>
                  <a:pt x="3836643" y="504277"/>
                </a:lnTo>
                <a:lnTo>
                  <a:pt x="3794550" y="534433"/>
                </a:lnTo>
                <a:lnTo>
                  <a:pt x="3738636" y="544486"/>
                </a:lnTo>
                <a:lnTo>
                  <a:pt x="3859535" y="544486"/>
                </a:lnTo>
                <a:lnTo>
                  <a:pt x="3867637" y="527732"/>
                </a:lnTo>
                <a:lnTo>
                  <a:pt x="3943027" y="527732"/>
                </a:lnTo>
                <a:lnTo>
                  <a:pt x="3943027" y="316639"/>
                </a:lnTo>
                <a:close/>
              </a:path>
              <a:path w="4960619" h="610234">
                <a:moveTo>
                  <a:pt x="3892993" y="65338"/>
                </a:moveTo>
                <a:lnTo>
                  <a:pt x="3736960" y="65338"/>
                </a:lnTo>
                <a:lnTo>
                  <a:pt x="3754290" y="66123"/>
                </a:lnTo>
                <a:lnTo>
                  <a:pt x="3770258" y="68479"/>
                </a:lnTo>
                <a:lnTo>
                  <a:pt x="3810466" y="84342"/>
                </a:lnTo>
                <a:lnTo>
                  <a:pt x="3839994" y="110572"/>
                </a:lnTo>
                <a:lnTo>
                  <a:pt x="3859941" y="144498"/>
                </a:lnTo>
                <a:lnTo>
                  <a:pt x="3870569" y="184706"/>
                </a:lnTo>
                <a:lnTo>
                  <a:pt x="3872663" y="212768"/>
                </a:lnTo>
                <a:lnTo>
                  <a:pt x="3872663" y="222820"/>
                </a:lnTo>
                <a:lnTo>
                  <a:pt x="3943027" y="222820"/>
                </a:lnTo>
                <a:lnTo>
                  <a:pt x="3943027" y="212768"/>
                </a:lnTo>
                <a:lnTo>
                  <a:pt x="3942189" y="190936"/>
                </a:lnTo>
                <a:lnTo>
                  <a:pt x="3935488" y="149471"/>
                </a:lnTo>
                <a:lnTo>
                  <a:pt x="3922138" y="110834"/>
                </a:lnTo>
                <a:lnTo>
                  <a:pt x="3902453" y="76908"/>
                </a:lnTo>
                <a:lnTo>
                  <a:pt x="3892993" y="65338"/>
                </a:lnTo>
                <a:close/>
              </a:path>
              <a:path w="4960619" h="610234">
                <a:moveTo>
                  <a:pt x="4419917" y="11727"/>
                </a:moveTo>
                <a:lnTo>
                  <a:pt x="4064745" y="11727"/>
                </a:lnTo>
                <a:lnTo>
                  <a:pt x="4064745" y="598097"/>
                </a:lnTo>
                <a:lnTo>
                  <a:pt x="4424944" y="598097"/>
                </a:lnTo>
                <a:lnTo>
                  <a:pt x="4424944" y="532758"/>
                </a:lnTo>
                <a:lnTo>
                  <a:pt x="4135109" y="532758"/>
                </a:lnTo>
                <a:lnTo>
                  <a:pt x="4135109" y="336743"/>
                </a:lnTo>
                <a:lnTo>
                  <a:pt x="4414891" y="336743"/>
                </a:lnTo>
                <a:lnTo>
                  <a:pt x="4414891" y="271405"/>
                </a:lnTo>
                <a:lnTo>
                  <a:pt x="4135109" y="271405"/>
                </a:lnTo>
                <a:lnTo>
                  <a:pt x="4135109" y="77065"/>
                </a:lnTo>
                <a:lnTo>
                  <a:pt x="4419917" y="77065"/>
                </a:lnTo>
                <a:lnTo>
                  <a:pt x="4419917" y="11727"/>
                </a:lnTo>
                <a:close/>
              </a:path>
              <a:path w="4960619" h="610234">
                <a:moveTo>
                  <a:pt x="4598596" y="370250"/>
                </a:moveTo>
                <a:lnTo>
                  <a:pt x="4528232" y="370250"/>
                </a:lnTo>
                <a:lnTo>
                  <a:pt x="4528304" y="397108"/>
                </a:lnTo>
                <a:lnTo>
                  <a:pt x="4532002" y="439777"/>
                </a:lnTo>
                <a:lnTo>
                  <a:pt x="4543310" y="480823"/>
                </a:lnTo>
                <a:lnTo>
                  <a:pt x="4561739" y="517052"/>
                </a:lnTo>
                <a:lnTo>
                  <a:pt x="4586869" y="548674"/>
                </a:lnTo>
                <a:lnTo>
                  <a:pt x="4619538" y="574223"/>
                </a:lnTo>
                <a:lnTo>
                  <a:pt x="4658908" y="593908"/>
                </a:lnTo>
                <a:lnTo>
                  <a:pt x="4705609" y="605845"/>
                </a:lnTo>
                <a:lnTo>
                  <a:pt x="4758591" y="609824"/>
                </a:lnTo>
                <a:lnTo>
                  <a:pt x="4782570" y="609039"/>
                </a:lnTo>
                <a:lnTo>
                  <a:pt x="4826129" y="602756"/>
                </a:lnTo>
                <a:lnTo>
                  <a:pt x="4863772" y="590348"/>
                </a:lnTo>
                <a:lnTo>
                  <a:pt x="4908535" y="562077"/>
                </a:lnTo>
                <a:lnTo>
                  <a:pt x="4925363" y="544486"/>
                </a:lnTo>
                <a:lnTo>
                  <a:pt x="4758591" y="544486"/>
                </a:lnTo>
                <a:lnTo>
                  <a:pt x="4722938" y="542077"/>
                </a:lnTo>
                <a:lnTo>
                  <a:pt x="4663882" y="522811"/>
                </a:lnTo>
                <a:lnTo>
                  <a:pt x="4622156" y="484278"/>
                </a:lnTo>
                <a:lnTo>
                  <a:pt x="4601214" y="426479"/>
                </a:lnTo>
                <a:lnTo>
                  <a:pt x="4598596" y="390354"/>
                </a:lnTo>
                <a:lnTo>
                  <a:pt x="4598596" y="370250"/>
                </a:lnTo>
                <a:close/>
              </a:path>
              <a:path w="4960619" h="610234">
                <a:moveTo>
                  <a:pt x="4746864" y="0"/>
                </a:moveTo>
                <a:lnTo>
                  <a:pt x="4705818" y="2931"/>
                </a:lnTo>
                <a:lnTo>
                  <a:pt x="4668123" y="11727"/>
                </a:lnTo>
                <a:lnTo>
                  <a:pt x="4620533" y="33716"/>
                </a:lnTo>
                <a:lnTo>
                  <a:pt x="4584565" y="66385"/>
                </a:lnTo>
                <a:lnTo>
                  <a:pt x="4561372" y="107588"/>
                </a:lnTo>
                <a:lnTo>
                  <a:pt x="4553451" y="154131"/>
                </a:lnTo>
                <a:lnTo>
                  <a:pt x="4553420" y="167115"/>
                </a:lnTo>
                <a:lnTo>
                  <a:pt x="4554200" y="184078"/>
                </a:lnTo>
                <a:lnTo>
                  <a:pt x="4566765" y="231197"/>
                </a:lnTo>
                <a:lnTo>
                  <a:pt x="4593465" y="268421"/>
                </a:lnTo>
                <a:lnTo>
                  <a:pt x="4632941" y="296535"/>
                </a:lnTo>
                <a:lnTo>
                  <a:pt x="4684143" y="316273"/>
                </a:lnTo>
                <a:lnTo>
                  <a:pt x="4724352" y="325068"/>
                </a:lnTo>
                <a:lnTo>
                  <a:pt x="4746026" y="328366"/>
                </a:lnTo>
                <a:lnTo>
                  <a:pt x="4781470" y="334649"/>
                </a:lnTo>
                <a:lnTo>
                  <a:pt x="4836338" y="352240"/>
                </a:lnTo>
                <a:lnTo>
                  <a:pt x="4870787" y="377056"/>
                </a:lnTo>
                <a:lnTo>
                  <a:pt x="4887959" y="412238"/>
                </a:lnTo>
                <a:lnTo>
                  <a:pt x="4890106" y="433913"/>
                </a:lnTo>
                <a:lnTo>
                  <a:pt x="4890029" y="439777"/>
                </a:lnTo>
                <a:lnTo>
                  <a:pt x="4881729" y="482079"/>
                </a:lnTo>
                <a:lnTo>
                  <a:pt x="4856599" y="516005"/>
                </a:lnTo>
                <a:lnTo>
                  <a:pt x="4815762" y="537365"/>
                </a:lnTo>
                <a:lnTo>
                  <a:pt x="4758591" y="544486"/>
                </a:lnTo>
                <a:lnTo>
                  <a:pt x="4925363" y="544486"/>
                </a:lnTo>
                <a:lnTo>
                  <a:pt x="4947067" y="508466"/>
                </a:lnTo>
                <a:lnTo>
                  <a:pt x="4959632" y="457420"/>
                </a:lnTo>
                <a:lnTo>
                  <a:pt x="4960470" y="428887"/>
                </a:lnTo>
                <a:lnTo>
                  <a:pt x="4957748" y="397108"/>
                </a:lnTo>
                <a:lnTo>
                  <a:pt x="4935968" y="343916"/>
                </a:lnTo>
                <a:lnTo>
                  <a:pt x="4892095" y="304022"/>
                </a:lnTo>
                <a:lnTo>
                  <a:pt x="4824244" y="276797"/>
                </a:lnTo>
                <a:lnTo>
                  <a:pt x="4781209" y="268054"/>
                </a:lnTo>
                <a:lnTo>
                  <a:pt x="4762152" y="265018"/>
                </a:lnTo>
                <a:lnTo>
                  <a:pt x="4744351" y="261772"/>
                </a:lnTo>
                <a:lnTo>
                  <a:pt x="4698436" y="250254"/>
                </a:lnTo>
                <a:lnTo>
                  <a:pt x="4663097" y="234547"/>
                </a:lnTo>
                <a:lnTo>
                  <a:pt x="4633778" y="205229"/>
                </a:lnTo>
                <a:lnTo>
                  <a:pt x="4623726" y="163345"/>
                </a:lnTo>
                <a:lnTo>
                  <a:pt x="4623726" y="158319"/>
                </a:lnTo>
                <a:lnTo>
                  <a:pt x="4633778" y="118949"/>
                </a:lnTo>
                <a:lnTo>
                  <a:pt x="4660584" y="89630"/>
                </a:lnTo>
                <a:lnTo>
                  <a:pt x="4699954" y="72039"/>
                </a:lnTo>
                <a:lnTo>
                  <a:pt x="4746026" y="65338"/>
                </a:lnTo>
                <a:lnTo>
                  <a:pt x="4913772" y="65338"/>
                </a:lnTo>
                <a:lnTo>
                  <a:pt x="4913561" y="65076"/>
                </a:lnTo>
                <a:lnTo>
                  <a:pt x="4871049" y="30993"/>
                </a:lnTo>
                <a:lnTo>
                  <a:pt x="4834819" y="14240"/>
                </a:lnTo>
                <a:lnTo>
                  <a:pt x="4793564" y="3560"/>
                </a:lnTo>
                <a:lnTo>
                  <a:pt x="4770895" y="890"/>
                </a:lnTo>
                <a:lnTo>
                  <a:pt x="4746864" y="0"/>
                </a:lnTo>
                <a:close/>
              </a:path>
              <a:path w="4960619" h="610234">
                <a:moveTo>
                  <a:pt x="4913772" y="65338"/>
                </a:moveTo>
                <a:lnTo>
                  <a:pt x="4746026" y="65338"/>
                </a:lnTo>
                <a:lnTo>
                  <a:pt x="4759691" y="65809"/>
                </a:lnTo>
                <a:lnTo>
                  <a:pt x="4773041" y="67223"/>
                </a:lnTo>
                <a:lnTo>
                  <a:pt x="4810998" y="77065"/>
                </a:lnTo>
                <a:lnTo>
                  <a:pt x="4852306" y="102248"/>
                </a:lnTo>
                <a:lnTo>
                  <a:pt x="4878483" y="141985"/>
                </a:lnTo>
                <a:lnTo>
                  <a:pt x="4885080" y="180936"/>
                </a:lnTo>
                <a:lnTo>
                  <a:pt x="4885080" y="211093"/>
                </a:lnTo>
                <a:lnTo>
                  <a:pt x="4955444" y="211093"/>
                </a:lnTo>
                <a:lnTo>
                  <a:pt x="4954554" y="158529"/>
                </a:lnTo>
                <a:lnTo>
                  <a:pt x="4941204" y="108897"/>
                </a:lnTo>
                <a:lnTo>
                  <a:pt x="4924450" y="78531"/>
                </a:lnTo>
                <a:lnTo>
                  <a:pt x="4913772" y="653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9" name="object 19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006982" y="8722247"/>
            <a:ext cx="9769894" cy="1884759"/>
          </a:xfrm>
          <a:prstGeom prst="rect">
            <a:avLst/>
          </a:prstGeom>
        </p:spPr>
      </p:pic>
      <p:sp>
        <p:nvSpPr>
          <p:cNvPr id="20" name="object 20" descr=""/>
          <p:cNvSpPr/>
          <p:nvPr/>
        </p:nvSpPr>
        <p:spPr>
          <a:xfrm>
            <a:off x="8743189" y="10868779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 descr=""/>
          <p:cNvSpPr/>
          <p:nvPr/>
        </p:nvSpPr>
        <p:spPr>
          <a:xfrm>
            <a:off x="8743189" y="738197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0560" y="869083"/>
            <a:ext cx="10797737" cy="897145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8837427" y="11151466"/>
            <a:ext cx="0" cy="41910"/>
          </a:xfrm>
          <a:custGeom>
            <a:avLst/>
            <a:gdLst/>
            <a:ahLst/>
            <a:cxnLst/>
            <a:rect l="l" t="t" r="r" b="b"/>
            <a:pathLst>
              <a:path w="0" h="41909">
                <a:moveTo>
                  <a:pt x="0" y="41909"/>
                </a:moveTo>
                <a:lnTo>
                  <a:pt x="0" y="0"/>
                </a:lnTo>
                <a:lnTo>
                  <a:pt x="0" y="419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8837427" y="10135816"/>
            <a:ext cx="0" cy="41910"/>
          </a:xfrm>
          <a:custGeom>
            <a:avLst/>
            <a:gdLst/>
            <a:ahLst/>
            <a:cxnLst/>
            <a:rect l="l" t="t" r="r" b="b"/>
            <a:pathLst>
              <a:path w="0" h="41909">
                <a:moveTo>
                  <a:pt x="0" y="0"/>
                </a:moveTo>
                <a:lnTo>
                  <a:pt x="0" y="418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790371" y="4306426"/>
            <a:ext cx="3110230" cy="1898014"/>
          </a:xfrm>
          <a:custGeom>
            <a:avLst/>
            <a:gdLst/>
            <a:ahLst/>
            <a:cxnLst/>
            <a:rect l="l" t="t" r="r" b="b"/>
            <a:pathLst>
              <a:path w="3110229" h="1898014">
                <a:moveTo>
                  <a:pt x="3052408" y="1629011"/>
                </a:moveTo>
                <a:lnTo>
                  <a:pt x="3044839" y="1626336"/>
                </a:lnTo>
                <a:lnTo>
                  <a:pt x="3036535" y="1626787"/>
                </a:lnTo>
                <a:lnTo>
                  <a:pt x="3029057" y="1630425"/>
                </a:lnTo>
                <a:lnTo>
                  <a:pt x="3023739" y="1636439"/>
                </a:lnTo>
                <a:lnTo>
                  <a:pt x="3021064" y="1644008"/>
                </a:lnTo>
                <a:lnTo>
                  <a:pt x="3021515" y="1652312"/>
                </a:lnTo>
                <a:lnTo>
                  <a:pt x="3063536" y="1814491"/>
                </a:lnTo>
                <a:lnTo>
                  <a:pt x="2901357" y="1856511"/>
                </a:lnTo>
                <a:lnTo>
                  <a:pt x="2893879" y="1860149"/>
                </a:lnTo>
                <a:lnTo>
                  <a:pt x="2888561" y="1866163"/>
                </a:lnTo>
                <a:lnTo>
                  <a:pt x="2885886" y="1873733"/>
                </a:lnTo>
                <a:lnTo>
                  <a:pt x="2886337" y="1882036"/>
                </a:lnTo>
                <a:lnTo>
                  <a:pt x="2889975" y="1889515"/>
                </a:lnTo>
                <a:lnTo>
                  <a:pt x="2895989" y="1894833"/>
                </a:lnTo>
                <a:lnTo>
                  <a:pt x="2903559" y="1897508"/>
                </a:lnTo>
                <a:lnTo>
                  <a:pt x="2911862" y="1897056"/>
                </a:lnTo>
                <a:lnTo>
                  <a:pt x="3085916" y="1851959"/>
                </a:lnTo>
                <a:lnTo>
                  <a:pt x="3078440" y="1847559"/>
                </a:lnTo>
                <a:lnTo>
                  <a:pt x="3099682" y="1811462"/>
                </a:lnTo>
                <a:lnTo>
                  <a:pt x="3107158" y="1815861"/>
                </a:lnTo>
                <a:lnTo>
                  <a:pt x="3062060" y="1641807"/>
                </a:lnTo>
                <a:lnTo>
                  <a:pt x="3058422" y="1634329"/>
                </a:lnTo>
                <a:lnTo>
                  <a:pt x="3052408" y="1629011"/>
                </a:lnTo>
                <a:close/>
              </a:path>
              <a:path w="3110229" h="1898014">
                <a:moveTo>
                  <a:pt x="3056108" y="1785821"/>
                </a:moveTo>
                <a:lnTo>
                  <a:pt x="21241" y="0"/>
                </a:lnTo>
                <a:lnTo>
                  <a:pt x="0" y="36097"/>
                </a:lnTo>
                <a:lnTo>
                  <a:pt x="3034867" y="1821919"/>
                </a:lnTo>
                <a:lnTo>
                  <a:pt x="3063536" y="1814491"/>
                </a:lnTo>
                <a:lnTo>
                  <a:pt x="3056108" y="1785821"/>
                </a:lnTo>
                <a:close/>
              </a:path>
              <a:path w="3110229" h="1898014">
                <a:moveTo>
                  <a:pt x="3107158" y="1815861"/>
                </a:moveTo>
                <a:lnTo>
                  <a:pt x="3099682" y="1811462"/>
                </a:lnTo>
                <a:lnTo>
                  <a:pt x="3078440" y="1847559"/>
                </a:lnTo>
                <a:lnTo>
                  <a:pt x="3085916" y="1851959"/>
                </a:lnTo>
                <a:lnTo>
                  <a:pt x="3094314" y="1849783"/>
                </a:lnTo>
                <a:lnTo>
                  <a:pt x="3101792" y="1846145"/>
                </a:lnTo>
                <a:lnTo>
                  <a:pt x="3107110" y="1840131"/>
                </a:lnTo>
                <a:lnTo>
                  <a:pt x="3109785" y="1832562"/>
                </a:lnTo>
                <a:lnTo>
                  <a:pt x="3109333" y="1824258"/>
                </a:lnTo>
                <a:lnTo>
                  <a:pt x="3107158" y="1815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 descr=""/>
          <p:cNvGrpSpPr/>
          <p:nvPr/>
        </p:nvGrpSpPr>
        <p:grpSpPr>
          <a:xfrm>
            <a:off x="14093812" y="418484"/>
            <a:ext cx="5591810" cy="1057910"/>
            <a:chOff x="14093812" y="418484"/>
            <a:chExt cx="5591810" cy="1057910"/>
          </a:xfrm>
        </p:grpSpPr>
        <p:sp>
          <p:nvSpPr>
            <p:cNvPr id="7" name="object 7" descr=""/>
            <p:cNvSpPr/>
            <p:nvPr/>
          </p:nvSpPr>
          <p:spPr>
            <a:xfrm>
              <a:off x="14093800" y="418496"/>
              <a:ext cx="5591810" cy="1057910"/>
            </a:xfrm>
            <a:custGeom>
              <a:avLst/>
              <a:gdLst/>
              <a:ahLst/>
              <a:cxnLst/>
              <a:rect l="l" t="t" r="r" b="b"/>
              <a:pathLst>
                <a:path w="5591809" h="1057910">
                  <a:moveTo>
                    <a:pt x="5591454" y="342"/>
                  </a:moveTo>
                  <a:lnTo>
                    <a:pt x="5549570" y="342"/>
                  </a:lnTo>
                  <a:lnTo>
                    <a:pt x="5549570" y="42227"/>
                  </a:lnTo>
                  <a:lnTo>
                    <a:pt x="5549570" y="1016025"/>
                  </a:lnTo>
                  <a:lnTo>
                    <a:pt x="41884" y="1016025"/>
                  </a:lnTo>
                  <a:lnTo>
                    <a:pt x="41884" y="42227"/>
                  </a:lnTo>
                  <a:lnTo>
                    <a:pt x="5549570" y="42227"/>
                  </a:lnTo>
                  <a:lnTo>
                    <a:pt x="5549570" y="342"/>
                  </a:lnTo>
                  <a:lnTo>
                    <a:pt x="41884" y="342"/>
                  </a:lnTo>
                  <a:lnTo>
                    <a:pt x="41884" y="0"/>
                  </a:lnTo>
                  <a:lnTo>
                    <a:pt x="0" y="0"/>
                  </a:lnTo>
                  <a:lnTo>
                    <a:pt x="0" y="342"/>
                  </a:lnTo>
                  <a:lnTo>
                    <a:pt x="0" y="42227"/>
                  </a:lnTo>
                  <a:lnTo>
                    <a:pt x="0" y="1016000"/>
                  </a:lnTo>
                  <a:lnTo>
                    <a:pt x="0" y="1057910"/>
                  </a:lnTo>
                  <a:lnTo>
                    <a:pt x="41884" y="1057910"/>
                  </a:lnTo>
                  <a:lnTo>
                    <a:pt x="5549570" y="1057910"/>
                  </a:lnTo>
                  <a:lnTo>
                    <a:pt x="5591454" y="1057910"/>
                  </a:lnTo>
                  <a:lnTo>
                    <a:pt x="5591454" y="34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84280" y="816698"/>
              <a:ext cx="5069950" cy="348540"/>
            </a:xfrm>
            <a:prstGeom prst="rect">
              <a:avLst/>
            </a:prstGeom>
          </p:spPr>
        </p:pic>
      </p:grpSp>
      <p:sp>
        <p:nvSpPr>
          <p:cNvPr id="9" name="object 9" descr=""/>
          <p:cNvSpPr/>
          <p:nvPr/>
        </p:nvSpPr>
        <p:spPr>
          <a:xfrm>
            <a:off x="17103036" y="1612486"/>
            <a:ext cx="1040765" cy="1675764"/>
          </a:xfrm>
          <a:custGeom>
            <a:avLst/>
            <a:gdLst/>
            <a:ahLst/>
            <a:cxnLst/>
            <a:rect l="l" t="t" r="r" b="b"/>
            <a:pathLst>
              <a:path w="1040765" h="1675764">
                <a:moveTo>
                  <a:pt x="269470" y="1616461"/>
                </a:moveTo>
                <a:lnTo>
                  <a:pt x="272095" y="1608874"/>
                </a:lnTo>
                <a:lnTo>
                  <a:pt x="271589" y="1600573"/>
                </a:lnTo>
                <a:lnTo>
                  <a:pt x="267902" y="1593119"/>
                </a:lnTo>
                <a:lnTo>
                  <a:pt x="261853" y="1587841"/>
                </a:lnTo>
                <a:lnTo>
                  <a:pt x="254266" y="1585216"/>
                </a:lnTo>
                <a:lnTo>
                  <a:pt x="245965" y="1585722"/>
                </a:lnTo>
                <a:lnTo>
                  <a:pt x="84066" y="1628808"/>
                </a:lnTo>
                <a:lnTo>
                  <a:pt x="40980" y="1466909"/>
                </a:lnTo>
                <a:lnTo>
                  <a:pt x="37294" y="1459455"/>
                </a:lnTo>
                <a:lnTo>
                  <a:pt x="31245" y="1454176"/>
                </a:lnTo>
                <a:lnTo>
                  <a:pt x="23658" y="1451551"/>
                </a:lnTo>
                <a:lnTo>
                  <a:pt x="15357" y="1452057"/>
                </a:lnTo>
                <a:lnTo>
                  <a:pt x="7903" y="1455744"/>
                </a:lnTo>
                <a:lnTo>
                  <a:pt x="2625" y="1461793"/>
                </a:lnTo>
                <a:lnTo>
                  <a:pt x="0" y="1469380"/>
                </a:lnTo>
                <a:lnTo>
                  <a:pt x="506" y="1477680"/>
                </a:lnTo>
                <a:lnTo>
                  <a:pt x="46746" y="1651434"/>
                </a:lnTo>
                <a:lnTo>
                  <a:pt x="51096" y="1643929"/>
                </a:lnTo>
                <a:lnTo>
                  <a:pt x="87333" y="1664933"/>
                </a:lnTo>
                <a:lnTo>
                  <a:pt x="82983" y="1672437"/>
                </a:lnTo>
                <a:lnTo>
                  <a:pt x="256737" y="1626196"/>
                </a:lnTo>
                <a:lnTo>
                  <a:pt x="264191" y="1622510"/>
                </a:lnTo>
                <a:lnTo>
                  <a:pt x="269470" y="1616461"/>
                </a:lnTo>
                <a:close/>
              </a:path>
              <a:path w="1040765" h="1675764">
                <a:moveTo>
                  <a:pt x="112686" y="1621191"/>
                </a:moveTo>
                <a:lnTo>
                  <a:pt x="1040184" y="21003"/>
                </a:lnTo>
                <a:lnTo>
                  <a:pt x="1003948" y="0"/>
                </a:lnTo>
                <a:lnTo>
                  <a:pt x="76450" y="1600188"/>
                </a:lnTo>
                <a:lnTo>
                  <a:pt x="84066" y="1628808"/>
                </a:lnTo>
                <a:lnTo>
                  <a:pt x="112686" y="1621191"/>
                </a:lnTo>
                <a:close/>
              </a:path>
              <a:path w="1040765" h="1675764">
                <a:moveTo>
                  <a:pt x="82983" y="1672437"/>
                </a:moveTo>
                <a:lnTo>
                  <a:pt x="87333" y="1664933"/>
                </a:lnTo>
                <a:lnTo>
                  <a:pt x="51096" y="1643929"/>
                </a:lnTo>
                <a:lnTo>
                  <a:pt x="46746" y="1651434"/>
                </a:lnTo>
                <a:lnTo>
                  <a:pt x="48977" y="1659817"/>
                </a:lnTo>
                <a:lnTo>
                  <a:pt x="52664" y="1667271"/>
                </a:lnTo>
                <a:lnTo>
                  <a:pt x="58713" y="1672549"/>
                </a:lnTo>
                <a:lnTo>
                  <a:pt x="66300" y="1675174"/>
                </a:lnTo>
                <a:lnTo>
                  <a:pt x="74600" y="1674668"/>
                </a:lnTo>
                <a:lnTo>
                  <a:pt x="82983" y="16724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 descr=""/>
          <p:cNvGrpSpPr/>
          <p:nvPr/>
        </p:nvGrpSpPr>
        <p:grpSpPr>
          <a:xfrm>
            <a:off x="0" y="3266565"/>
            <a:ext cx="4900295" cy="2937510"/>
            <a:chOff x="0" y="3266565"/>
            <a:chExt cx="4900295" cy="2937510"/>
          </a:xfrm>
        </p:grpSpPr>
        <p:sp>
          <p:nvSpPr>
            <p:cNvPr id="11" name="object 11" descr=""/>
            <p:cNvSpPr/>
            <p:nvPr/>
          </p:nvSpPr>
          <p:spPr>
            <a:xfrm>
              <a:off x="0" y="3266916"/>
              <a:ext cx="4398010" cy="1057910"/>
            </a:xfrm>
            <a:custGeom>
              <a:avLst/>
              <a:gdLst/>
              <a:ahLst/>
              <a:cxnLst/>
              <a:rect l="l" t="t" r="r" b="b"/>
              <a:pathLst>
                <a:path w="4398010" h="1057910">
                  <a:moveTo>
                    <a:pt x="4397771" y="0"/>
                  </a:moveTo>
                  <a:lnTo>
                    <a:pt x="0" y="0"/>
                  </a:lnTo>
                  <a:lnTo>
                    <a:pt x="0" y="1057559"/>
                  </a:lnTo>
                  <a:lnTo>
                    <a:pt x="4397771" y="1057559"/>
                  </a:lnTo>
                  <a:lnTo>
                    <a:pt x="4397771" y="0"/>
                  </a:lnTo>
                  <a:close/>
                </a:path>
              </a:pathLst>
            </a:custGeom>
            <a:solidFill>
              <a:srgbClr val="F6EF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0" y="3266573"/>
              <a:ext cx="4398010" cy="1057910"/>
            </a:xfrm>
            <a:custGeom>
              <a:avLst/>
              <a:gdLst/>
              <a:ahLst/>
              <a:cxnLst/>
              <a:rect l="l" t="t" r="r" b="b"/>
              <a:pathLst>
                <a:path w="4398010" h="1057910">
                  <a:moveTo>
                    <a:pt x="4397768" y="355"/>
                  </a:moveTo>
                  <a:lnTo>
                    <a:pt x="4355884" y="355"/>
                  </a:lnTo>
                  <a:lnTo>
                    <a:pt x="4355884" y="42227"/>
                  </a:lnTo>
                  <a:lnTo>
                    <a:pt x="4355884" y="1016025"/>
                  </a:lnTo>
                  <a:lnTo>
                    <a:pt x="41871" y="1016025"/>
                  </a:lnTo>
                  <a:lnTo>
                    <a:pt x="41871" y="42227"/>
                  </a:lnTo>
                  <a:lnTo>
                    <a:pt x="4355884" y="42227"/>
                  </a:lnTo>
                  <a:lnTo>
                    <a:pt x="4355884" y="355"/>
                  </a:lnTo>
                  <a:lnTo>
                    <a:pt x="41871" y="355"/>
                  </a:lnTo>
                  <a:lnTo>
                    <a:pt x="41871" y="0"/>
                  </a:lnTo>
                  <a:lnTo>
                    <a:pt x="0" y="0"/>
                  </a:lnTo>
                  <a:lnTo>
                    <a:pt x="0" y="1057910"/>
                  </a:lnTo>
                  <a:lnTo>
                    <a:pt x="41871" y="1057910"/>
                  </a:lnTo>
                  <a:lnTo>
                    <a:pt x="4355884" y="1057910"/>
                  </a:lnTo>
                  <a:lnTo>
                    <a:pt x="4397768" y="1057910"/>
                  </a:lnTo>
                  <a:lnTo>
                    <a:pt x="4397768" y="3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270" y="3670118"/>
              <a:ext cx="3910361" cy="343201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790371" y="4306426"/>
              <a:ext cx="3110230" cy="1898014"/>
            </a:xfrm>
            <a:custGeom>
              <a:avLst/>
              <a:gdLst/>
              <a:ahLst/>
              <a:cxnLst/>
              <a:rect l="l" t="t" r="r" b="b"/>
              <a:pathLst>
                <a:path w="3110229" h="1898014">
                  <a:moveTo>
                    <a:pt x="3052408" y="1629011"/>
                  </a:moveTo>
                  <a:lnTo>
                    <a:pt x="3044839" y="1626336"/>
                  </a:lnTo>
                  <a:lnTo>
                    <a:pt x="3036535" y="1626787"/>
                  </a:lnTo>
                  <a:lnTo>
                    <a:pt x="3029057" y="1630425"/>
                  </a:lnTo>
                  <a:lnTo>
                    <a:pt x="3023739" y="1636439"/>
                  </a:lnTo>
                  <a:lnTo>
                    <a:pt x="3021064" y="1644008"/>
                  </a:lnTo>
                  <a:lnTo>
                    <a:pt x="3021515" y="1652312"/>
                  </a:lnTo>
                  <a:lnTo>
                    <a:pt x="3063536" y="1814491"/>
                  </a:lnTo>
                  <a:lnTo>
                    <a:pt x="2901357" y="1856511"/>
                  </a:lnTo>
                  <a:lnTo>
                    <a:pt x="2893879" y="1860149"/>
                  </a:lnTo>
                  <a:lnTo>
                    <a:pt x="2888561" y="1866163"/>
                  </a:lnTo>
                  <a:lnTo>
                    <a:pt x="2885886" y="1873733"/>
                  </a:lnTo>
                  <a:lnTo>
                    <a:pt x="2886337" y="1882036"/>
                  </a:lnTo>
                  <a:lnTo>
                    <a:pt x="2889975" y="1889515"/>
                  </a:lnTo>
                  <a:lnTo>
                    <a:pt x="2895989" y="1894833"/>
                  </a:lnTo>
                  <a:lnTo>
                    <a:pt x="2903559" y="1897508"/>
                  </a:lnTo>
                  <a:lnTo>
                    <a:pt x="2911862" y="1897056"/>
                  </a:lnTo>
                  <a:lnTo>
                    <a:pt x="3085916" y="1851959"/>
                  </a:lnTo>
                  <a:lnTo>
                    <a:pt x="3078440" y="1847559"/>
                  </a:lnTo>
                  <a:lnTo>
                    <a:pt x="3099682" y="1811462"/>
                  </a:lnTo>
                  <a:lnTo>
                    <a:pt x="3107158" y="1815861"/>
                  </a:lnTo>
                  <a:lnTo>
                    <a:pt x="3062060" y="1641807"/>
                  </a:lnTo>
                  <a:lnTo>
                    <a:pt x="3058422" y="1634329"/>
                  </a:lnTo>
                  <a:lnTo>
                    <a:pt x="3052408" y="1629011"/>
                  </a:lnTo>
                  <a:close/>
                </a:path>
                <a:path w="3110229" h="1898014">
                  <a:moveTo>
                    <a:pt x="3056108" y="1785821"/>
                  </a:moveTo>
                  <a:lnTo>
                    <a:pt x="21241" y="0"/>
                  </a:lnTo>
                  <a:lnTo>
                    <a:pt x="0" y="36097"/>
                  </a:lnTo>
                  <a:lnTo>
                    <a:pt x="3034867" y="1821919"/>
                  </a:lnTo>
                  <a:lnTo>
                    <a:pt x="3063536" y="1814491"/>
                  </a:lnTo>
                  <a:lnTo>
                    <a:pt x="3056108" y="1785821"/>
                  </a:lnTo>
                  <a:close/>
                </a:path>
                <a:path w="3110229" h="1898014">
                  <a:moveTo>
                    <a:pt x="3107158" y="1815861"/>
                  </a:moveTo>
                  <a:lnTo>
                    <a:pt x="3099682" y="1811462"/>
                  </a:lnTo>
                  <a:lnTo>
                    <a:pt x="3078440" y="1847559"/>
                  </a:lnTo>
                  <a:lnTo>
                    <a:pt x="3085916" y="1851959"/>
                  </a:lnTo>
                  <a:lnTo>
                    <a:pt x="3094314" y="1849783"/>
                  </a:lnTo>
                  <a:lnTo>
                    <a:pt x="3101792" y="1846145"/>
                  </a:lnTo>
                  <a:lnTo>
                    <a:pt x="3107110" y="1840131"/>
                  </a:lnTo>
                  <a:lnTo>
                    <a:pt x="3109785" y="1832562"/>
                  </a:lnTo>
                  <a:lnTo>
                    <a:pt x="3109333" y="1824258"/>
                  </a:lnTo>
                  <a:lnTo>
                    <a:pt x="3107158" y="18158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"/>
          <p:cNvSpPr/>
          <p:nvPr/>
        </p:nvSpPr>
        <p:spPr>
          <a:xfrm>
            <a:off x="12041754" y="9783221"/>
            <a:ext cx="431165" cy="359410"/>
          </a:xfrm>
          <a:custGeom>
            <a:avLst/>
            <a:gdLst/>
            <a:ahLst/>
            <a:cxnLst/>
            <a:rect l="l" t="t" r="r" b="b"/>
            <a:pathLst>
              <a:path w="431165" h="359409">
                <a:moveTo>
                  <a:pt x="36517" y="252148"/>
                </a:moveTo>
                <a:lnTo>
                  <a:pt x="43771" y="255588"/>
                </a:lnTo>
                <a:lnTo>
                  <a:pt x="52077" y="255994"/>
                </a:lnTo>
                <a:lnTo>
                  <a:pt x="59890" y="253146"/>
                </a:lnTo>
                <a:lnTo>
                  <a:pt x="65799" y="247711"/>
                </a:lnTo>
                <a:lnTo>
                  <a:pt x="69239" y="240458"/>
                </a:lnTo>
                <a:lnTo>
                  <a:pt x="69645" y="232152"/>
                </a:lnTo>
                <a:lnTo>
                  <a:pt x="44548" y="66508"/>
                </a:lnTo>
                <a:lnTo>
                  <a:pt x="210191" y="41410"/>
                </a:lnTo>
                <a:lnTo>
                  <a:pt x="218004" y="38562"/>
                </a:lnTo>
                <a:lnTo>
                  <a:pt x="223913" y="33128"/>
                </a:lnTo>
                <a:lnTo>
                  <a:pt x="227354" y="25874"/>
                </a:lnTo>
                <a:lnTo>
                  <a:pt x="227760" y="17568"/>
                </a:lnTo>
                <a:lnTo>
                  <a:pt x="224911" y="9755"/>
                </a:lnTo>
                <a:lnTo>
                  <a:pt x="219477" y="3846"/>
                </a:lnTo>
                <a:lnTo>
                  <a:pt x="212223" y="406"/>
                </a:lnTo>
                <a:lnTo>
                  <a:pt x="203917" y="0"/>
                </a:lnTo>
                <a:lnTo>
                  <a:pt x="26144" y="26935"/>
                </a:lnTo>
                <a:lnTo>
                  <a:pt x="33128" y="32080"/>
                </a:lnTo>
                <a:lnTo>
                  <a:pt x="8282" y="65799"/>
                </a:lnTo>
                <a:lnTo>
                  <a:pt x="1299" y="60653"/>
                </a:lnTo>
                <a:lnTo>
                  <a:pt x="28234" y="238426"/>
                </a:lnTo>
                <a:lnTo>
                  <a:pt x="31083" y="246239"/>
                </a:lnTo>
                <a:lnTo>
                  <a:pt x="36517" y="252148"/>
                </a:lnTo>
                <a:close/>
              </a:path>
              <a:path w="431165" h="359409">
                <a:moveTo>
                  <a:pt x="48984" y="95790"/>
                </a:moveTo>
                <a:lnTo>
                  <a:pt x="406176" y="358984"/>
                </a:lnTo>
                <a:lnTo>
                  <a:pt x="431021" y="325265"/>
                </a:lnTo>
                <a:lnTo>
                  <a:pt x="73830" y="62071"/>
                </a:lnTo>
                <a:lnTo>
                  <a:pt x="44548" y="66508"/>
                </a:lnTo>
                <a:lnTo>
                  <a:pt x="48984" y="95790"/>
                </a:lnTo>
                <a:close/>
              </a:path>
              <a:path w="431165" h="359409">
                <a:moveTo>
                  <a:pt x="1299" y="60653"/>
                </a:moveTo>
                <a:lnTo>
                  <a:pt x="8282" y="65799"/>
                </a:lnTo>
                <a:lnTo>
                  <a:pt x="33128" y="32080"/>
                </a:lnTo>
                <a:lnTo>
                  <a:pt x="26144" y="26935"/>
                </a:lnTo>
                <a:lnTo>
                  <a:pt x="0" y="52077"/>
                </a:lnTo>
                <a:lnTo>
                  <a:pt x="1299" y="60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6" name="object 16" descr=""/>
          <p:cNvGrpSpPr/>
          <p:nvPr/>
        </p:nvGrpSpPr>
        <p:grpSpPr>
          <a:xfrm>
            <a:off x="0" y="9739696"/>
            <a:ext cx="6021070" cy="1150620"/>
            <a:chOff x="0" y="9739696"/>
            <a:chExt cx="6021070" cy="1150620"/>
          </a:xfrm>
        </p:grpSpPr>
        <p:sp>
          <p:nvSpPr>
            <p:cNvPr id="17" name="object 17" descr=""/>
            <p:cNvSpPr/>
            <p:nvPr/>
          </p:nvSpPr>
          <p:spPr>
            <a:xfrm>
              <a:off x="0" y="9832168"/>
              <a:ext cx="4398010" cy="1057910"/>
            </a:xfrm>
            <a:custGeom>
              <a:avLst/>
              <a:gdLst/>
              <a:ahLst/>
              <a:cxnLst/>
              <a:rect l="l" t="t" r="r" b="b"/>
              <a:pathLst>
                <a:path w="4398010" h="1057909">
                  <a:moveTo>
                    <a:pt x="4397768" y="0"/>
                  </a:moveTo>
                  <a:lnTo>
                    <a:pt x="4355884" y="0"/>
                  </a:lnTo>
                  <a:lnTo>
                    <a:pt x="41871" y="0"/>
                  </a:lnTo>
                  <a:lnTo>
                    <a:pt x="0" y="0"/>
                  </a:lnTo>
                  <a:lnTo>
                    <a:pt x="0" y="1057554"/>
                  </a:lnTo>
                  <a:lnTo>
                    <a:pt x="41871" y="1057554"/>
                  </a:lnTo>
                  <a:lnTo>
                    <a:pt x="4355884" y="1057554"/>
                  </a:lnTo>
                  <a:lnTo>
                    <a:pt x="4397768" y="1057554"/>
                  </a:lnTo>
                  <a:lnTo>
                    <a:pt x="4397768" y="1015669"/>
                  </a:lnTo>
                  <a:lnTo>
                    <a:pt x="4355884" y="1015669"/>
                  </a:lnTo>
                  <a:lnTo>
                    <a:pt x="41871" y="1015669"/>
                  </a:lnTo>
                  <a:lnTo>
                    <a:pt x="41871" y="41884"/>
                  </a:lnTo>
                  <a:lnTo>
                    <a:pt x="4355884" y="41884"/>
                  </a:lnTo>
                  <a:lnTo>
                    <a:pt x="4397768" y="41884"/>
                  </a:lnTo>
                  <a:lnTo>
                    <a:pt x="43977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7794" y="10235363"/>
              <a:ext cx="3639741" cy="343201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4389690" y="9739696"/>
              <a:ext cx="1631314" cy="782320"/>
            </a:xfrm>
            <a:custGeom>
              <a:avLst/>
              <a:gdLst/>
              <a:ahLst/>
              <a:cxnLst/>
              <a:rect l="l" t="t" r="r" b="b"/>
              <a:pathLst>
                <a:path w="1631314" h="782320">
                  <a:moveTo>
                    <a:pt x="1427666" y="1626"/>
                  </a:moveTo>
                  <a:lnTo>
                    <a:pt x="1420988" y="6082"/>
                  </a:lnTo>
                  <a:lnTo>
                    <a:pt x="1416372" y="12999"/>
                  </a:lnTo>
                  <a:lnTo>
                    <a:pt x="1414801" y="21165"/>
                  </a:lnTo>
                  <a:lnTo>
                    <a:pt x="1416428" y="29027"/>
                  </a:lnTo>
                  <a:lnTo>
                    <a:pt x="1420883" y="35705"/>
                  </a:lnTo>
                  <a:lnTo>
                    <a:pt x="1427801" y="40321"/>
                  </a:lnTo>
                  <a:lnTo>
                    <a:pt x="1582805" y="103894"/>
                  </a:lnTo>
                  <a:lnTo>
                    <a:pt x="1519231" y="258898"/>
                  </a:lnTo>
                  <a:lnTo>
                    <a:pt x="1538827" y="287791"/>
                  </a:lnTo>
                  <a:lnTo>
                    <a:pt x="1546688" y="286164"/>
                  </a:lnTo>
                  <a:lnTo>
                    <a:pt x="1553367" y="281708"/>
                  </a:lnTo>
                  <a:lnTo>
                    <a:pt x="1557982" y="274791"/>
                  </a:lnTo>
                  <a:lnTo>
                    <a:pt x="1626211" y="108437"/>
                  </a:lnTo>
                  <a:lnTo>
                    <a:pt x="1618208" y="111785"/>
                  </a:lnTo>
                  <a:lnTo>
                    <a:pt x="1602045" y="73146"/>
                  </a:lnTo>
                  <a:lnTo>
                    <a:pt x="1610048" y="69798"/>
                  </a:lnTo>
                  <a:lnTo>
                    <a:pt x="1443694" y="1570"/>
                  </a:lnTo>
                  <a:lnTo>
                    <a:pt x="1435528" y="0"/>
                  </a:lnTo>
                  <a:lnTo>
                    <a:pt x="1427666" y="1626"/>
                  </a:lnTo>
                  <a:close/>
                </a:path>
                <a:path w="1631314" h="782320">
                  <a:moveTo>
                    <a:pt x="1555403" y="92656"/>
                  </a:moveTo>
                  <a:lnTo>
                    <a:pt x="0" y="743282"/>
                  </a:lnTo>
                  <a:lnTo>
                    <a:pt x="16162" y="781921"/>
                  </a:lnTo>
                  <a:lnTo>
                    <a:pt x="1571566" y="131295"/>
                  </a:lnTo>
                  <a:lnTo>
                    <a:pt x="1582805" y="103894"/>
                  </a:lnTo>
                  <a:lnTo>
                    <a:pt x="1555403" y="92656"/>
                  </a:lnTo>
                  <a:close/>
                </a:path>
                <a:path w="1631314" h="782320">
                  <a:moveTo>
                    <a:pt x="1610048" y="69798"/>
                  </a:moveTo>
                  <a:lnTo>
                    <a:pt x="1602045" y="73146"/>
                  </a:lnTo>
                  <a:lnTo>
                    <a:pt x="1618208" y="111785"/>
                  </a:lnTo>
                  <a:lnTo>
                    <a:pt x="1626211" y="108437"/>
                  </a:lnTo>
                  <a:lnTo>
                    <a:pt x="1629502" y="100412"/>
                  </a:lnTo>
                  <a:lnTo>
                    <a:pt x="1631073" y="92246"/>
                  </a:lnTo>
                  <a:lnTo>
                    <a:pt x="1629446" y="84384"/>
                  </a:lnTo>
                  <a:lnTo>
                    <a:pt x="1624991" y="77706"/>
                  </a:lnTo>
                  <a:lnTo>
                    <a:pt x="1618073" y="73090"/>
                  </a:lnTo>
                  <a:lnTo>
                    <a:pt x="1610048" y="697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" name="object 20" descr=""/>
          <p:cNvGrpSpPr/>
          <p:nvPr/>
        </p:nvGrpSpPr>
        <p:grpSpPr>
          <a:xfrm>
            <a:off x="8837427" y="10135466"/>
            <a:ext cx="4398010" cy="1057910"/>
            <a:chOff x="8837427" y="10135466"/>
            <a:chExt cx="4398010" cy="1057910"/>
          </a:xfrm>
        </p:grpSpPr>
        <p:sp>
          <p:nvSpPr>
            <p:cNvPr id="21" name="object 21" descr=""/>
            <p:cNvSpPr/>
            <p:nvPr/>
          </p:nvSpPr>
          <p:spPr>
            <a:xfrm>
              <a:off x="8837422" y="10135469"/>
              <a:ext cx="4398010" cy="1057910"/>
            </a:xfrm>
            <a:custGeom>
              <a:avLst/>
              <a:gdLst/>
              <a:ahLst/>
              <a:cxnLst/>
              <a:rect l="l" t="t" r="r" b="b"/>
              <a:pathLst>
                <a:path w="4398009" h="1057909">
                  <a:moveTo>
                    <a:pt x="4397768" y="1016025"/>
                  </a:moveTo>
                  <a:lnTo>
                    <a:pt x="4355884" y="1016025"/>
                  </a:lnTo>
                  <a:lnTo>
                    <a:pt x="41884" y="1016025"/>
                  </a:lnTo>
                  <a:lnTo>
                    <a:pt x="0" y="1016025"/>
                  </a:lnTo>
                  <a:lnTo>
                    <a:pt x="0" y="1057910"/>
                  </a:lnTo>
                  <a:lnTo>
                    <a:pt x="41884" y="1057910"/>
                  </a:lnTo>
                  <a:lnTo>
                    <a:pt x="4355884" y="1057910"/>
                  </a:lnTo>
                  <a:lnTo>
                    <a:pt x="4397768" y="1057910"/>
                  </a:lnTo>
                  <a:lnTo>
                    <a:pt x="4397768" y="1016025"/>
                  </a:lnTo>
                  <a:close/>
                </a:path>
                <a:path w="4398009" h="1057909">
                  <a:moveTo>
                    <a:pt x="4397768" y="355"/>
                  </a:moveTo>
                  <a:lnTo>
                    <a:pt x="4355884" y="355"/>
                  </a:lnTo>
                  <a:lnTo>
                    <a:pt x="41884" y="355"/>
                  </a:lnTo>
                  <a:lnTo>
                    <a:pt x="41884" y="0"/>
                  </a:lnTo>
                  <a:lnTo>
                    <a:pt x="0" y="0"/>
                  </a:lnTo>
                  <a:lnTo>
                    <a:pt x="0" y="355"/>
                  </a:lnTo>
                  <a:lnTo>
                    <a:pt x="0" y="42240"/>
                  </a:lnTo>
                  <a:lnTo>
                    <a:pt x="0" y="1016000"/>
                  </a:lnTo>
                  <a:lnTo>
                    <a:pt x="41884" y="1016000"/>
                  </a:lnTo>
                  <a:lnTo>
                    <a:pt x="41884" y="42240"/>
                  </a:lnTo>
                  <a:lnTo>
                    <a:pt x="4355884" y="42240"/>
                  </a:lnTo>
                  <a:lnTo>
                    <a:pt x="4397768" y="42240"/>
                  </a:lnTo>
                  <a:lnTo>
                    <a:pt x="4397768" y="3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44060" y="10539019"/>
              <a:ext cx="2802064" cy="272273"/>
            </a:xfrm>
            <a:prstGeom prst="rect">
              <a:avLst/>
            </a:prstGeom>
          </p:spPr>
        </p:pic>
      </p:grpSp>
      <p:pic>
        <p:nvPicPr>
          <p:cNvPr id="23" name="object 2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879432" y="2670075"/>
            <a:ext cx="11873984" cy="67432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9832161"/>
            <a:ext cx="4398010" cy="1057910"/>
            <a:chOff x="0" y="9832161"/>
            <a:chExt cx="4398010" cy="1057910"/>
          </a:xfrm>
        </p:grpSpPr>
        <p:sp>
          <p:nvSpPr>
            <p:cNvPr id="3" name="object 3" descr=""/>
            <p:cNvSpPr/>
            <p:nvPr/>
          </p:nvSpPr>
          <p:spPr>
            <a:xfrm>
              <a:off x="0" y="9832168"/>
              <a:ext cx="4398010" cy="1057910"/>
            </a:xfrm>
            <a:custGeom>
              <a:avLst/>
              <a:gdLst/>
              <a:ahLst/>
              <a:cxnLst/>
              <a:rect l="l" t="t" r="r" b="b"/>
              <a:pathLst>
                <a:path w="4398010" h="1057909">
                  <a:moveTo>
                    <a:pt x="4397768" y="0"/>
                  </a:moveTo>
                  <a:lnTo>
                    <a:pt x="4355884" y="0"/>
                  </a:lnTo>
                  <a:lnTo>
                    <a:pt x="41871" y="0"/>
                  </a:lnTo>
                  <a:lnTo>
                    <a:pt x="0" y="0"/>
                  </a:lnTo>
                  <a:lnTo>
                    <a:pt x="0" y="1057554"/>
                  </a:lnTo>
                  <a:lnTo>
                    <a:pt x="41871" y="1057554"/>
                  </a:lnTo>
                  <a:lnTo>
                    <a:pt x="4355884" y="1057554"/>
                  </a:lnTo>
                  <a:lnTo>
                    <a:pt x="4397768" y="1057554"/>
                  </a:lnTo>
                  <a:lnTo>
                    <a:pt x="4397768" y="1015669"/>
                  </a:lnTo>
                  <a:lnTo>
                    <a:pt x="4355884" y="1015669"/>
                  </a:lnTo>
                  <a:lnTo>
                    <a:pt x="41871" y="1015669"/>
                  </a:lnTo>
                  <a:lnTo>
                    <a:pt x="41871" y="41884"/>
                  </a:lnTo>
                  <a:lnTo>
                    <a:pt x="4355884" y="41884"/>
                  </a:lnTo>
                  <a:lnTo>
                    <a:pt x="4397768" y="41884"/>
                  </a:lnTo>
                  <a:lnTo>
                    <a:pt x="43977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7794" y="10235363"/>
              <a:ext cx="3639741" cy="343201"/>
            </a:xfrm>
            <a:prstGeom prst="rect">
              <a:avLst/>
            </a:prstGeom>
          </p:spPr>
        </p:pic>
      </p:grp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0560" y="869083"/>
            <a:ext cx="10797737" cy="897145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8837427" y="10135466"/>
            <a:ext cx="4398010" cy="1057910"/>
            <a:chOff x="8837427" y="10135466"/>
            <a:chExt cx="4398010" cy="1057910"/>
          </a:xfrm>
        </p:grpSpPr>
        <p:sp>
          <p:nvSpPr>
            <p:cNvPr id="7" name="object 7" descr=""/>
            <p:cNvSpPr/>
            <p:nvPr/>
          </p:nvSpPr>
          <p:spPr>
            <a:xfrm>
              <a:off x="8837422" y="10135469"/>
              <a:ext cx="4398010" cy="1057910"/>
            </a:xfrm>
            <a:custGeom>
              <a:avLst/>
              <a:gdLst/>
              <a:ahLst/>
              <a:cxnLst/>
              <a:rect l="l" t="t" r="r" b="b"/>
              <a:pathLst>
                <a:path w="4398009" h="1057909">
                  <a:moveTo>
                    <a:pt x="4397768" y="1016025"/>
                  </a:moveTo>
                  <a:lnTo>
                    <a:pt x="4355884" y="1016025"/>
                  </a:lnTo>
                  <a:lnTo>
                    <a:pt x="41884" y="1016025"/>
                  </a:lnTo>
                  <a:lnTo>
                    <a:pt x="0" y="1016025"/>
                  </a:lnTo>
                  <a:lnTo>
                    <a:pt x="0" y="1057910"/>
                  </a:lnTo>
                  <a:lnTo>
                    <a:pt x="41884" y="1057910"/>
                  </a:lnTo>
                  <a:lnTo>
                    <a:pt x="4355884" y="1057910"/>
                  </a:lnTo>
                  <a:lnTo>
                    <a:pt x="4397768" y="1057910"/>
                  </a:lnTo>
                  <a:lnTo>
                    <a:pt x="4397768" y="1016025"/>
                  </a:lnTo>
                  <a:close/>
                </a:path>
                <a:path w="4398009" h="1057909">
                  <a:moveTo>
                    <a:pt x="4397768" y="355"/>
                  </a:moveTo>
                  <a:lnTo>
                    <a:pt x="4355884" y="355"/>
                  </a:lnTo>
                  <a:lnTo>
                    <a:pt x="41884" y="355"/>
                  </a:lnTo>
                  <a:lnTo>
                    <a:pt x="41884" y="0"/>
                  </a:lnTo>
                  <a:lnTo>
                    <a:pt x="0" y="0"/>
                  </a:lnTo>
                  <a:lnTo>
                    <a:pt x="0" y="355"/>
                  </a:lnTo>
                  <a:lnTo>
                    <a:pt x="0" y="42240"/>
                  </a:lnTo>
                  <a:lnTo>
                    <a:pt x="0" y="1016000"/>
                  </a:lnTo>
                  <a:lnTo>
                    <a:pt x="41884" y="1016000"/>
                  </a:lnTo>
                  <a:lnTo>
                    <a:pt x="41884" y="42240"/>
                  </a:lnTo>
                  <a:lnTo>
                    <a:pt x="4355884" y="42240"/>
                  </a:lnTo>
                  <a:lnTo>
                    <a:pt x="4397768" y="42240"/>
                  </a:lnTo>
                  <a:lnTo>
                    <a:pt x="4397768" y="3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79767" y="10533680"/>
              <a:ext cx="3325089" cy="277611"/>
            </a:xfrm>
            <a:prstGeom prst="rect">
              <a:avLst/>
            </a:prstGeom>
          </p:spPr>
        </p:pic>
      </p:grpSp>
      <p:sp>
        <p:nvSpPr>
          <p:cNvPr id="9" name="object 9" descr=""/>
          <p:cNvSpPr/>
          <p:nvPr/>
        </p:nvSpPr>
        <p:spPr>
          <a:xfrm>
            <a:off x="4393970" y="9997890"/>
            <a:ext cx="2066289" cy="525145"/>
          </a:xfrm>
          <a:custGeom>
            <a:avLst/>
            <a:gdLst/>
            <a:ahLst/>
            <a:cxnLst/>
            <a:rect l="l" t="t" r="r" b="b"/>
            <a:pathLst>
              <a:path w="2066289" h="525145">
                <a:moveTo>
                  <a:pt x="1886569" y="0"/>
                </a:moveTo>
                <a:lnTo>
                  <a:pt x="1879098" y="2938"/>
                </a:lnTo>
                <a:lnTo>
                  <a:pt x="1873120" y="8720"/>
                </a:lnTo>
                <a:lnTo>
                  <a:pt x="1869854" y="16367"/>
                </a:lnTo>
                <a:lnTo>
                  <a:pt x="1869777" y="24395"/>
                </a:lnTo>
                <a:lnTo>
                  <a:pt x="1872715" y="31866"/>
                </a:lnTo>
                <a:lnTo>
                  <a:pt x="1878497" y="37844"/>
                </a:lnTo>
                <a:lnTo>
                  <a:pt x="2016500" y="132833"/>
                </a:lnTo>
                <a:lnTo>
                  <a:pt x="1921511" y="270835"/>
                </a:lnTo>
                <a:lnTo>
                  <a:pt x="1918244" y="278483"/>
                </a:lnTo>
                <a:lnTo>
                  <a:pt x="1918167" y="286511"/>
                </a:lnTo>
                <a:lnTo>
                  <a:pt x="1921106" y="293982"/>
                </a:lnTo>
                <a:lnTo>
                  <a:pt x="1926887" y="299959"/>
                </a:lnTo>
                <a:lnTo>
                  <a:pt x="1934535" y="303226"/>
                </a:lnTo>
                <a:lnTo>
                  <a:pt x="1942563" y="303303"/>
                </a:lnTo>
                <a:lnTo>
                  <a:pt x="1950034" y="300364"/>
                </a:lnTo>
                <a:lnTo>
                  <a:pt x="1956011" y="294583"/>
                </a:lnTo>
                <a:lnTo>
                  <a:pt x="2057956" y="146475"/>
                </a:lnTo>
                <a:lnTo>
                  <a:pt x="2049426" y="148050"/>
                </a:lnTo>
                <a:lnTo>
                  <a:pt x="2041822" y="106862"/>
                </a:lnTo>
                <a:lnTo>
                  <a:pt x="2050352" y="105287"/>
                </a:lnTo>
                <a:lnTo>
                  <a:pt x="1902244" y="3343"/>
                </a:lnTo>
                <a:lnTo>
                  <a:pt x="1894596" y="77"/>
                </a:lnTo>
                <a:lnTo>
                  <a:pt x="1886569" y="0"/>
                </a:lnTo>
                <a:close/>
              </a:path>
              <a:path w="2066289" h="525145">
                <a:moveTo>
                  <a:pt x="1992104" y="116041"/>
                </a:moveTo>
                <a:lnTo>
                  <a:pt x="0" y="483813"/>
                </a:lnTo>
                <a:lnTo>
                  <a:pt x="7603" y="525001"/>
                </a:lnTo>
                <a:lnTo>
                  <a:pt x="1999708" y="157228"/>
                </a:lnTo>
                <a:lnTo>
                  <a:pt x="2016500" y="132833"/>
                </a:lnTo>
                <a:lnTo>
                  <a:pt x="1992104" y="116041"/>
                </a:lnTo>
                <a:close/>
              </a:path>
              <a:path w="2066289" h="525145">
                <a:moveTo>
                  <a:pt x="2050352" y="105287"/>
                </a:moveTo>
                <a:lnTo>
                  <a:pt x="2041822" y="106862"/>
                </a:lnTo>
                <a:lnTo>
                  <a:pt x="2049426" y="148050"/>
                </a:lnTo>
                <a:lnTo>
                  <a:pt x="2057956" y="146475"/>
                </a:lnTo>
                <a:lnTo>
                  <a:pt x="2062874" y="139330"/>
                </a:lnTo>
                <a:lnTo>
                  <a:pt x="2066140" y="131682"/>
                </a:lnTo>
                <a:lnTo>
                  <a:pt x="2066217" y="123654"/>
                </a:lnTo>
                <a:lnTo>
                  <a:pt x="2063279" y="116183"/>
                </a:lnTo>
                <a:lnTo>
                  <a:pt x="2057497" y="110206"/>
                </a:lnTo>
                <a:lnTo>
                  <a:pt x="2050352" y="105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1790371" y="4306426"/>
            <a:ext cx="3110230" cy="1898014"/>
          </a:xfrm>
          <a:custGeom>
            <a:avLst/>
            <a:gdLst/>
            <a:ahLst/>
            <a:cxnLst/>
            <a:rect l="l" t="t" r="r" b="b"/>
            <a:pathLst>
              <a:path w="3110229" h="1898014">
                <a:moveTo>
                  <a:pt x="3052408" y="1629011"/>
                </a:moveTo>
                <a:lnTo>
                  <a:pt x="3044839" y="1626336"/>
                </a:lnTo>
                <a:lnTo>
                  <a:pt x="3036535" y="1626787"/>
                </a:lnTo>
                <a:lnTo>
                  <a:pt x="3029057" y="1630425"/>
                </a:lnTo>
                <a:lnTo>
                  <a:pt x="3023739" y="1636439"/>
                </a:lnTo>
                <a:lnTo>
                  <a:pt x="3021064" y="1644008"/>
                </a:lnTo>
                <a:lnTo>
                  <a:pt x="3021515" y="1652312"/>
                </a:lnTo>
                <a:lnTo>
                  <a:pt x="3063536" y="1814491"/>
                </a:lnTo>
                <a:lnTo>
                  <a:pt x="2901357" y="1856511"/>
                </a:lnTo>
                <a:lnTo>
                  <a:pt x="2893879" y="1860149"/>
                </a:lnTo>
                <a:lnTo>
                  <a:pt x="2888561" y="1866163"/>
                </a:lnTo>
                <a:lnTo>
                  <a:pt x="2885886" y="1873733"/>
                </a:lnTo>
                <a:lnTo>
                  <a:pt x="2886337" y="1882036"/>
                </a:lnTo>
                <a:lnTo>
                  <a:pt x="2889975" y="1889515"/>
                </a:lnTo>
                <a:lnTo>
                  <a:pt x="2895989" y="1894833"/>
                </a:lnTo>
                <a:lnTo>
                  <a:pt x="2903559" y="1897508"/>
                </a:lnTo>
                <a:lnTo>
                  <a:pt x="2911862" y="1897056"/>
                </a:lnTo>
                <a:lnTo>
                  <a:pt x="3085916" y="1851959"/>
                </a:lnTo>
                <a:lnTo>
                  <a:pt x="3078440" y="1847559"/>
                </a:lnTo>
                <a:lnTo>
                  <a:pt x="3099682" y="1811462"/>
                </a:lnTo>
                <a:lnTo>
                  <a:pt x="3107158" y="1815861"/>
                </a:lnTo>
                <a:lnTo>
                  <a:pt x="3062060" y="1641807"/>
                </a:lnTo>
                <a:lnTo>
                  <a:pt x="3058422" y="1634329"/>
                </a:lnTo>
                <a:lnTo>
                  <a:pt x="3052408" y="1629011"/>
                </a:lnTo>
                <a:close/>
              </a:path>
              <a:path w="3110229" h="1898014">
                <a:moveTo>
                  <a:pt x="3056108" y="1785821"/>
                </a:moveTo>
                <a:lnTo>
                  <a:pt x="21241" y="0"/>
                </a:lnTo>
                <a:lnTo>
                  <a:pt x="0" y="36097"/>
                </a:lnTo>
                <a:lnTo>
                  <a:pt x="3034867" y="1821919"/>
                </a:lnTo>
                <a:lnTo>
                  <a:pt x="3063536" y="1814491"/>
                </a:lnTo>
                <a:lnTo>
                  <a:pt x="3056108" y="1785821"/>
                </a:lnTo>
                <a:close/>
              </a:path>
              <a:path w="3110229" h="1898014">
                <a:moveTo>
                  <a:pt x="3107158" y="1815861"/>
                </a:moveTo>
                <a:lnTo>
                  <a:pt x="3099682" y="1811462"/>
                </a:lnTo>
                <a:lnTo>
                  <a:pt x="3078440" y="1847559"/>
                </a:lnTo>
                <a:lnTo>
                  <a:pt x="3085916" y="1851959"/>
                </a:lnTo>
                <a:lnTo>
                  <a:pt x="3094314" y="1849783"/>
                </a:lnTo>
                <a:lnTo>
                  <a:pt x="3101792" y="1846145"/>
                </a:lnTo>
                <a:lnTo>
                  <a:pt x="3107110" y="1840131"/>
                </a:lnTo>
                <a:lnTo>
                  <a:pt x="3109785" y="1832562"/>
                </a:lnTo>
                <a:lnTo>
                  <a:pt x="3109333" y="1824258"/>
                </a:lnTo>
                <a:lnTo>
                  <a:pt x="3107158" y="1815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11558139" y="8062577"/>
            <a:ext cx="922019" cy="2070735"/>
          </a:xfrm>
          <a:custGeom>
            <a:avLst/>
            <a:gdLst/>
            <a:ahLst/>
            <a:cxnLst/>
            <a:rect l="l" t="t" r="r" b="b"/>
            <a:pathLst>
              <a:path w="922020" h="2070734">
                <a:moveTo>
                  <a:pt x="1468" y="201543"/>
                </a:moveTo>
                <a:lnTo>
                  <a:pt x="5788" y="208310"/>
                </a:lnTo>
                <a:lnTo>
                  <a:pt x="12611" y="213064"/>
                </a:lnTo>
                <a:lnTo>
                  <a:pt x="20744" y="214798"/>
                </a:lnTo>
                <a:lnTo>
                  <a:pt x="28637" y="213330"/>
                </a:lnTo>
                <a:lnTo>
                  <a:pt x="35404" y="209010"/>
                </a:lnTo>
                <a:lnTo>
                  <a:pt x="40158" y="202186"/>
                </a:lnTo>
                <a:lnTo>
                  <a:pt x="106834" y="48492"/>
                </a:lnTo>
                <a:lnTo>
                  <a:pt x="260528" y="115168"/>
                </a:lnTo>
                <a:lnTo>
                  <a:pt x="268661" y="116903"/>
                </a:lnTo>
                <a:lnTo>
                  <a:pt x="276554" y="115435"/>
                </a:lnTo>
                <a:lnTo>
                  <a:pt x="283321" y="111114"/>
                </a:lnTo>
                <a:lnTo>
                  <a:pt x="288074" y="104291"/>
                </a:lnTo>
                <a:lnTo>
                  <a:pt x="289809" y="96158"/>
                </a:lnTo>
                <a:lnTo>
                  <a:pt x="288341" y="88265"/>
                </a:lnTo>
                <a:lnTo>
                  <a:pt x="284020" y="81499"/>
                </a:lnTo>
                <a:lnTo>
                  <a:pt x="277197" y="76745"/>
                </a:lnTo>
                <a:lnTo>
                  <a:pt x="112249" y="5186"/>
                </a:lnTo>
                <a:lnTo>
                  <a:pt x="115435" y="13254"/>
                </a:lnTo>
                <a:lnTo>
                  <a:pt x="76478" y="28637"/>
                </a:lnTo>
                <a:lnTo>
                  <a:pt x="73292" y="20569"/>
                </a:lnTo>
                <a:lnTo>
                  <a:pt x="1734" y="185517"/>
                </a:lnTo>
                <a:lnTo>
                  <a:pt x="0" y="193650"/>
                </a:lnTo>
                <a:lnTo>
                  <a:pt x="1468" y="201543"/>
                </a:lnTo>
                <a:close/>
              </a:path>
              <a:path w="922020" h="2070734">
                <a:moveTo>
                  <a:pt x="95047" y="75662"/>
                </a:moveTo>
                <a:lnTo>
                  <a:pt x="882736" y="2070459"/>
                </a:lnTo>
                <a:lnTo>
                  <a:pt x="921693" y="2055076"/>
                </a:lnTo>
                <a:lnTo>
                  <a:pt x="134003" y="60279"/>
                </a:lnTo>
                <a:lnTo>
                  <a:pt x="106834" y="48492"/>
                </a:lnTo>
                <a:lnTo>
                  <a:pt x="95047" y="75662"/>
                </a:lnTo>
                <a:close/>
              </a:path>
              <a:path w="922020" h="2070734">
                <a:moveTo>
                  <a:pt x="73292" y="20569"/>
                </a:moveTo>
                <a:lnTo>
                  <a:pt x="76478" y="28637"/>
                </a:lnTo>
                <a:lnTo>
                  <a:pt x="115435" y="13254"/>
                </a:lnTo>
                <a:lnTo>
                  <a:pt x="112249" y="5186"/>
                </a:lnTo>
                <a:lnTo>
                  <a:pt x="104291" y="1734"/>
                </a:lnTo>
                <a:lnTo>
                  <a:pt x="96158" y="0"/>
                </a:lnTo>
                <a:lnTo>
                  <a:pt x="88265" y="1468"/>
                </a:lnTo>
                <a:lnTo>
                  <a:pt x="81499" y="5788"/>
                </a:lnTo>
                <a:lnTo>
                  <a:pt x="76745" y="12611"/>
                </a:lnTo>
                <a:lnTo>
                  <a:pt x="73292" y="205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7933049" y="8481428"/>
            <a:ext cx="923925" cy="1841500"/>
          </a:xfrm>
          <a:custGeom>
            <a:avLst/>
            <a:gdLst/>
            <a:ahLst/>
            <a:cxnLst/>
            <a:rect l="l" t="t" r="r" b="b"/>
            <a:pathLst>
              <a:path w="923925" h="1841500">
                <a:moveTo>
                  <a:pt x="1841" y="205812"/>
                </a:moveTo>
                <a:lnTo>
                  <a:pt x="6478" y="212366"/>
                </a:lnTo>
                <a:lnTo>
                  <a:pt x="13519" y="216790"/>
                </a:lnTo>
                <a:lnTo>
                  <a:pt x="21725" y="218136"/>
                </a:lnTo>
                <a:lnTo>
                  <a:pt x="29539" y="216295"/>
                </a:lnTo>
                <a:lnTo>
                  <a:pt x="36093" y="211658"/>
                </a:lnTo>
                <a:lnTo>
                  <a:pt x="40518" y="204617"/>
                </a:lnTo>
                <a:lnTo>
                  <a:pt x="99821" y="47931"/>
                </a:lnTo>
                <a:lnTo>
                  <a:pt x="256508" y="107234"/>
                </a:lnTo>
                <a:lnTo>
                  <a:pt x="284853" y="86855"/>
                </a:lnTo>
                <a:lnTo>
                  <a:pt x="283012" y="79041"/>
                </a:lnTo>
                <a:lnTo>
                  <a:pt x="278375" y="72487"/>
                </a:lnTo>
                <a:lnTo>
                  <a:pt x="271334" y="68062"/>
                </a:lnTo>
                <a:lnTo>
                  <a:pt x="103174" y="4416"/>
                </a:lnTo>
                <a:lnTo>
                  <a:pt x="106739" y="12324"/>
                </a:lnTo>
                <a:lnTo>
                  <a:pt x="68557" y="29539"/>
                </a:lnTo>
                <a:lnTo>
                  <a:pt x="64992" y="21631"/>
                </a:lnTo>
                <a:lnTo>
                  <a:pt x="1346" y="189791"/>
                </a:lnTo>
                <a:lnTo>
                  <a:pt x="0" y="197998"/>
                </a:lnTo>
                <a:lnTo>
                  <a:pt x="1841" y="205812"/>
                </a:lnTo>
                <a:close/>
              </a:path>
              <a:path w="923925" h="1841500">
                <a:moveTo>
                  <a:pt x="89338" y="75629"/>
                </a:moveTo>
                <a:lnTo>
                  <a:pt x="885287" y="1841002"/>
                </a:lnTo>
                <a:lnTo>
                  <a:pt x="923469" y="1823787"/>
                </a:lnTo>
                <a:lnTo>
                  <a:pt x="127520" y="58414"/>
                </a:lnTo>
                <a:lnTo>
                  <a:pt x="99821" y="47931"/>
                </a:lnTo>
                <a:lnTo>
                  <a:pt x="89338" y="75629"/>
                </a:lnTo>
                <a:close/>
              </a:path>
              <a:path w="923925" h="1841500">
                <a:moveTo>
                  <a:pt x="64992" y="21631"/>
                </a:moveTo>
                <a:lnTo>
                  <a:pt x="68557" y="29539"/>
                </a:lnTo>
                <a:lnTo>
                  <a:pt x="106739" y="12324"/>
                </a:lnTo>
                <a:lnTo>
                  <a:pt x="103174" y="4416"/>
                </a:lnTo>
                <a:lnTo>
                  <a:pt x="95061" y="1346"/>
                </a:lnTo>
                <a:lnTo>
                  <a:pt x="86855" y="0"/>
                </a:lnTo>
                <a:lnTo>
                  <a:pt x="79041" y="1841"/>
                </a:lnTo>
                <a:lnTo>
                  <a:pt x="72487" y="6478"/>
                </a:lnTo>
                <a:lnTo>
                  <a:pt x="68062" y="13519"/>
                </a:lnTo>
                <a:lnTo>
                  <a:pt x="64992" y="216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/>
          <p:nvPr/>
        </p:nvSpPr>
        <p:spPr>
          <a:xfrm>
            <a:off x="16198515" y="1607130"/>
            <a:ext cx="1940560" cy="1694814"/>
          </a:xfrm>
          <a:custGeom>
            <a:avLst/>
            <a:gdLst/>
            <a:ahLst/>
            <a:cxnLst/>
            <a:rect l="l" t="t" r="r" b="b"/>
            <a:pathLst>
              <a:path w="1940559" h="1694814">
                <a:moveTo>
                  <a:pt x="222529" y="1689504"/>
                </a:moveTo>
                <a:lnTo>
                  <a:pt x="227494" y="1683195"/>
                </a:lnTo>
                <a:lnTo>
                  <a:pt x="229735" y="1675187"/>
                </a:lnTo>
                <a:lnTo>
                  <a:pt x="228693" y="1666936"/>
                </a:lnTo>
                <a:lnTo>
                  <a:pt x="224707" y="1659968"/>
                </a:lnTo>
                <a:lnTo>
                  <a:pt x="218399" y="1655002"/>
                </a:lnTo>
                <a:lnTo>
                  <a:pt x="210390" y="1652761"/>
                </a:lnTo>
                <a:lnTo>
                  <a:pt x="43310" y="1640440"/>
                </a:lnTo>
                <a:lnTo>
                  <a:pt x="55631" y="1473359"/>
                </a:lnTo>
                <a:lnTo>
                  <a:pt x="54590" y="1465109"/>
                </a:lnTo>
                <a:lnTo>
                  <a:pt x="50603" y="1458140"/>
                </a:lnTo>
                <a:lnTo>
                  <a:pt x="44295" y="1453175"/>
                </a:lnTo>
                <a:lnTo>
                  <a:pt x="36287" y="1450934"/>
                </a:lnTo>
                <a:lnTo>
                  <a:pt x="28036" y="1451976"/>
                </a:lnTo>
                <a:lnTo>
                  <a:pt x="21067" y="1455962"/>
                </a:lnTo>
                <a:lnTo>
                  <a:pt x="16102" y="1462271"/>
                </a:lnTo>
                <a:lnTo>
                  <a:pt x="13861" y="1470279"/>
                </a:lnTo>
                <a:lnTo>
                  <a:pt x="637" y="1649594"/>
                </a:lnTo>
                <a:lnTo>
                  <a:pt x="7206" y="1643928"/>
                </a:lnTo>
                <a:lnTo>
                  <a:pt x="34563" y="1675642"/>
                </a:lnTo>
                <a:lnTo>
                  <a:pt x="27995" y="1681308"/>
                </a:lnTo>
                <a:lnTo>
                  <a:pt x="207310" y="1694532"/>
                </a:lnTo>
                <a:lnTo>
                  <a:pt x="215560" y="1693490"/>
                </a:lnTo>
                <a:lnTo>
                  <a:pt x="222529" y="1689504"/>
                </a:lnTo>
                <a:close/>
              </a:path>
              <a:path w="1940559" h="1694814">
                <a:moveTo>
                  <a:pt x="72846" y="1642618"/>
                </a:moveTo>
                <a:lnTo>
                  <a:pt x="1940265" y="31714"/>
                </a:lnTo>
                <a:lnTo>
                  <a:pt x="1912907" y="0"/>
                </a:lnTo>
                <a:lnTo>
                  <a:pt x="45488" y="1610904"/>
                </a:lnTo>
                <a:lnTo>
                  <a:pt x="43310" y="1640440"/>
                </a:lnTo>
                <a:lnTo>
                  <a:pt x="72846" y="1642618"/>
                </a:lnTo>
                <a:close/>
              </a:path>
              <a:path w="1940559" h="1694814">
                <a:moveTo>
                  <a:pt x="27995" y="1681308"/>
                </a:moveTo>
                <a:lnTo>
                  <a:pt x="34563" y="1675642"/>
                </a:lnTo>
                <a:lnTo>
                  <a:pt x="7206" y="1643928"/>
                </a:lnTo>
                <a:lnTo>
                  <a:pt x="637" y="1649594"/>
                </a:lnTo>
                <a:lnTo>
                  <a:pt x="0" y="1658244"/>
                </a:lnTo>
                <a:lnTo>
                  <a:pt x="1041" y="1666495"/>
                </a:lnTo>
                <a:lnTo>
                  <a:pt x="5027" y="1673464"/>
                </a:lnTo>
                <a:lnTo>
                  <a:pt x="11336" y="1678429"/>
                </a:lnTo>
                <a:lnTo>
                  <a:pt x="19344" y="1680670"/>
                </a:lnTo>
                <a:lnTo>
                  <a:pt x="27995" y="16813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 descr=""/>
          <p:cNvGrpSpPr/>
          <p:nvPr/>
        </p:nvGrpSpPr>
        <p:grpSpPr>
          <a:xfrm>
            <a:off x="13235198" y="418484"/>
            <a:ext cx="6450330" cy="1057910"/>
            <a:chOff x="13235198" y="418484"/>
            <a:chExt cx="6450330" cy="1057910"/>
          </a:xfrm>
        </p:grpSpPr>
        <p:sp>
          <p:nvSpPr>
            <p:cNvPr id="15" name="object 15" descr=""/>
            <p:cNvSpPr/>
            <p:nvPr/>
          </p:nvSpPr>
          <p:spPr>
            <a:xfrm>
              <a:off x="13235191" y="418496"/>
              <a:ext cx="6450330" cy="1057910"/>
            </a:xfrm>
            <a:custGeom>
              <a:avLst/>
              <a:gdLst/>
              <a:ahLst/>
              <a:cxnLst/>
              <a:rect l="l" t="t" r="r" b="b"/>
              <a:pathLst>
                <a:path w="6450330" h="1057910">
                  <a:moveTo>
                    <a:pt x="6450063" y="342"/>
                  </a:moveTo>
                  <a:lnTo>
                    <a:pt x="6408179" y="342"/>
                  </a:lnTo>
                  <a:lnTo>
                    <a:pt x="6408179" y="42227"/>
                  </a:lnTo>
                  <a:lnTo>
                    <a:pt x="6408179" y="1016025"/>
                  </a:lnTo>
                  <a:lnTo>
                    <a:pt x="41884" y="1016025"/>
                  </a:lnTo>
                  <a:lnTo>
                    <a:pt x="41884" y="42227"/>
                  </a:lnTo>
                  <a:lnTo>
                    <a:pt x="6408179" y="42227"/>
                  </a:lnTo>
                  <a:lnTo>
                    <a:pt x="6408179" y="342"/>
                  </a:lnTo>
                  <a:lnTo>
                    <a:pt x="41884" y="342"/>
                  </a:lnTo>
                  <a:lnTo>
                    <a:pt x="41884" y="0"/>
                  </a:lnTo>
                  <a:lnTo>
                    <a:pt x="0" y="0"/>
                  </a:lnTo>
                  <a:lnTo>
                    <a:pt x="0" y="342"/>
                  </a:lnTo>
                  <a:lnTo>
                    <a:pt x="0" y="42227"/>
                  </a:lnTo>
                  <a:lnTo>
                    <a:pt x="0" y="1016000"/>
                  </a:lnTo>
                  <a:lnTo>
                    <a:pt x="0" y="1057910"/>
                  </a:lnTo>
                  <a:lnTo>
                    <a:pt x="41884" y="1057910"/>
                  </a:lnTo>
                  <a:lnTo>
                    <a:pt x="6408179" y="1057910"/>
                  </a:lnTo>
                  <a:lnTo>
                    <a:pt x="6450063" y="1057910"/>
                  </a:lnTo>
                  <a:lnTo>
                    <a:pt x="6450063" y="34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664798" y="833482"/>
              <a:ext cx="5599311" cy="301561"/>
            </a:xfrm>
            <a:prstGeom prst="rect">
              <a:avLst/>
            </a:prstGeom>
          </p:spPr>
        </p:pic>
      </p:grpSp>
      <p:sp>
        <p:nvSpPr>
          <p:cNvPr id="17" name="object 17" descr=""/>
          <p:cNvSpPr/>
          <p:nvPr/>
        </p:nvSpPr>
        <p:spPr>
          <a:xfrm>
            <a:off x="16198515" y="1607130"/>
            <a:ext cx="1940560" cy="1694814"/>
          </a:xfrm>
          <a:custGeom>
            <a:avLst/>
            <a:gdLst/>
            <a:ahLst/>
            <a:cxnLst/>
            <a:rect l="l" t="t" r="r" b="b"/>
            <a:pathLst>
              <a:path w="1940559" h="1694814">
                <a:moveTo>
                  <a:pt x="222529" y="1689504"/>
                </a:moveTo>
                <a:lnTo>
                  <a:pt x="227494" y="1683195"/>
                </a:lnTo>
                <a:lnTo>
                  <a:pt x="229735" y="1675187"/>
                </a:lnTo>
                <a:lnTo>
                  <a:pt x="228693" y="1666936"/>
                </a:lnTo>
                <a:lnTo>
                  <a:pt x="224707" y="1659968"/>
                </a:lnTo>
                <a:lnTo>
                  <a:pt x="218399" y="1655002"/>
                </a:lnTo>
                <a:lnTo>
                  <a:pt x="210390" y="1652761"/>
                </a:lnTo>
                <a:lnTo>
                  <a:pt x="43310" y="1640440"/>
                </a:lnTo>
                <a:lnTo>
                  <a:pt x="55631" y="1473359"/>
                </a:lnTo>
                <a:lnTo>
                  <a:pt x="54590" y="1465109"/>
                </a:lnTo>
                <a:lnTo>
                  <a:pt x="50603" y="1458140"/>
                </a:lnTo>
                <a:lnTo>
                  <a:pt x="44295" y="1453175"/>
                </a:lnTo>
                <a:lnTo>
                  <a:pt x="36287" y="1450934"/>
                </a:lnTo>
                <a:lnTo>
                  <a:pt x="28036" y="1451976"/>
                </a:lnTo>
                <a:lnTo>
                  <a:pt x="21067" y="1455962"/>
                </a:lnTo>
                <a:lnTo>
                  <a:pt x="16102" y="1462271"/>
                </a:lnTo>
                <a:lnTo>
                  <a:pt x="13861" y="1470279"/>
                </a:lnTo>
                <a:lnTo>
                  <a:pt x="637" y="1649594"/>
                </a:lnTo>
                <a:lnTo>
                  <a:pt x="7206" y="1643928"/>
                </a:lnTo>
                <a:lnTo>
                  <a:pt x="34563" y="1675642"/>
                </a:lnTo>
                <a:lnTo>
                  <a:pt x="27995" y="1681308"/>
                </a:lnTo>
                <a:lnTo>
                  <a:pt x="207310" y="1694532"/>
                </a:lnTo>
                <a:lnTo>
                  <a:pt x="215560" y="1693490"/>
                </a:lnTo>
                <a:lnTo>
                  <a:pt x="222529" y="1689504"/>
                </a:lnTo>
                <a:close/>
              </a:path>
              <a:path w="1940559" h="1694814">
                <a:moveTo>
                  <a:pt x="72846" y="1642618"/>
                </a:moveTo>
                <a:lnTo>
                  <a:pt x="1940265" y="31714"/>
                </a:lnTo>
                <a:lnTo>
                  <a:pt x="1912907" y="0"/>
                </a:lnTo>
                <a:lnTo>
                  <a:pt x="45488" y="1610904"/>
                </a:lnTo>
                <a:lnTo>
                  <a:pt x="43310" y="1640440"/>
                </a:lnTo>
                <a:lnTo>
                  <a:pt x="72846" y="1642618"/>
                </a:lnTo>
                <a:close/>
              </a:path>
              <a:path w="1940559" h="1694814">
                <a:moveTo>
                  <a:pt x="27995" y="1681308"/>
                </a:moveTo>
                <a:lnTo>
                  <a:pt x="34563" y="1675642"/>
                </a:lnTo>
                <a:lnTo>
                  <a:pt x="7206" y="1643928"/>
                </a:lnTo>
                <a:lnTo>
                  <a:pt x="637" y="1649594"/>
                </a:lnTo>
                <a:lnTo>
                  <a:pt x="0" y="1658244"/>
                </a:lnTo>
                <a:lnTo>
                  <a:pt x="1041" y="1666495"/>
                </a:lnTo>
                <a:lnTo>
                  <a:pt x="5027" y="1673464"/>
                </a:lnTo>
                <a:lnTo>
                  <a:pt x="11336" y="1678429"/>
                </a:lnTo>
                <a:lnTo>
                  <a:pt x="19344" y="1680670"/>
                </a:lnTo>
                <a:lnTo>
                  <a:pt x="27995" y="16813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8" name="object 18" descr=""/>
          <p:cNvGrpSpPr/>
          <p:nvPr/>
        </p:nvGrpSpPr>
        <p:grpSpPr>
          <a:xfrm>
            <a:off x="0" y="3266565"/>
            <a:ext cx="4900295" cy="2937510"/>
            <a:chOff x="0" y="3266565"/>
            <a:chExt cx="4900295" cy="2937510"/>
          </a:xfrm>
        </p:grpSpPr>
        <p:sp>
          <p:nvSpPr>
            <p:cNvPr id="19" name="object 19" descr=""/>
            <p:cNvSpPr/>
            <p:nvPr/>
          </p:nvSpPr>
          <p:spPr>
            <a:xfrm>
              <a:off x="0" y="3266916"/>
              <a:ext cx="4398010" cy="1057910"/>
            </a:xfrm>
            <a:custGeom>
              <a:avLst/>
              <a:gdLst/>
              <a:ahLst/>
              <a:cxnLst/>
              <a:rect l="l" t="t" r="r" b="b"/>
              <a:pathLst>
                <a:path w="4398010" h="1057910">
                  <a:moveTo>
                    <a:pt x="4397771" y="0"/>
                  </a:moveTo>
                  <a:lnTo>
                    <a:pt x="0" y="0"/>
                  </a:lnTo>
                  <a:lnTo>
                    <a:pt x="0" y="1057559"/>
                  </a:lnTo>
                  <a:lnTo>
                    <a:pt x="4397771" y="1057559"/>
                  </a:lnTo>
                  <a:lnTo>
                    <a:pt x="4397771" y="0"/>
                  </a:lnTo>
                  <a:close/>
                </a:path>
              </a:pathLst>
            </a:custGeom>
            <a:solidFill>
              <a:srgbClr val="F6EF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0" y="3266573"/>
              <a:ext cx="4398010" cy="1057910"/>
            </a:xfrm>
            <a:custGeom>
              <a:avLst/>
              <a:gdLst/>
              <a:ahLst/>
              <a:cxnLst/>
              <a:rect l="l" t="t" r="r" b="b"/>
              <a:pathLst>
                <a:path w="4398010" h="1057910">
                  <a:moveTo>
                    <a:pt x="4397768" y="355"/>
                  </a:moveTo>
                  <a:lnTo>
                    <a:pt x="4355884" y="355"/>
                  </a:lnTo>
                  <a:lnTo>
                    <a:pt x="4355884" y="42227"/>
                  </a:lnTo>
                  <a:lnTo>
                    <a:pt x="4355884" y="1016025"/>
                  </a:lnTo>
                  <a:lnTo>
                    <a:pt x="41871" y="1016025"/>
                  </a:lnTo>
                  <a:lnTo>
                    <a:pt x="41871" y="42227"/>
                  </a:lnTo>
                  <a:lnTo>
                    <a:pt x="4355884" y="42227"/>
                  </a:lnTo>
                  <a:lnTo>
                    <a:pt x="4355884" y="355"/>
                  </a:lnTo>
                  <a:lnTo>
                    <a:pt x="41871" y="355"/>
                  </a:lnTo>
                  <a:lnTo>
                    <a:pt x="41871" y="0"/>
                  </a:lnTo>
                  <a:lnTo>
                    <a:pt x="0" y="0"/>
                  </a:lnTo>
                  <a:lnTo>
                    <a:pt x="0" y="1057910"/>
                  </a:lnTo>
                  <a:lnTo>
                    <a:pt x="41871" y="1057910"/>
                  </a:lnTo>
                  <a:lnTo>
                    <a:pt x="4355884" y="1057910"/>
                  </a:lnTo>
                  <a:lnTo>
                    <a:pt x="4397768" y="1057910"/>
                  </a:lnTo>
                  <a:lnTo>
                    <a:pt x="4397768" y="3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3270" y="3670118"/>
              <a:ext cx="3910361" cy="343201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1790371" y="4306426"/>
              <a:ext cx="3110230" cy="1898014"/>
            </a:xfrm>
            <a:custGeom>
              <a:avLst/>
              <a:gdLst/>
              <a:ahLst/>
              <a:cxnLst/>
              <a:rect l="l" t="t" r="r" b="b"/>
              <a:pathLst>
                <a:path w="3110229" h="1898014">
                  <a:moveTo>
                    <a:pt x="3052408" y="1629011"/>
                  </a:moveTo>
                  <a:lnTo>
                    <a:pt x="3044839" y="1626336"/>
                  </a:lnTo>
                  <a:lnTo>
                    <a:pt x="3036535" y="1626787"/>
                  </a:lnTo>
                  <a:lnTo>
                    <a:pt x="3029057" y="1630425"/>
                  </a:lnTo>
                  <a:lnTo>
                    <a:pt x="3023739" y="1636439"/>
                  </a:lnTo>
                  <a:lnTo>
                    <a:pt x="3021064" y="1644008"/>
                  </a:lnTo>
                  <a:lnTo>
                    <a:pt x="3021515" y="1652312"/>
                  </a:lnTo>
                  <a:lnTo>
                    <a:pt x="3063536" y="1814491"/>
                  </a:lnTo>
                  <a:lnTo>
                    <a:pt x="2901357" y="1856511"/>
                  </a:lnTo>
                  <a:lnTo>
                    <a:pt x="2893879" y="1860149"/>
                  </a:lnTo>
                  <a:lnTo>
                    <a:pt x="2888561" y="1866163"/>
                  </a:lnTo>
                  <a:lnTo>
                    <a:pt x="2885886" y="1873733"/>
                  </a:lnTo>
                  <a:lnTo>
                    <a:pt x="2886337" y="1882036"/>
                  </a:lnTo>
                  <a:lnTo>
                    <a:pt x="2889975" y="1889515"/>
                  </a:lnTo>
                  <a:lnTo>
                    <a:pt x="2895989" y="1894833"/>
                  </a:lnTo>
                  <a:lnTo>
                    <a:pt x="2903559" y="1897508"/>
                  </a:lnTo>
                  <a:lnTo>
                    <a:pt x="2911862" y="1897056"/>
                  </a:lnTo>
                  <a:lnTo>
                    <a:pt x="3085916" y="1851959"/>
                  </a:lnTo>
                  <a:lnTo>
                    <a:pt x="3078440" y="1847559"/>
                  </a:lnTo>
                  <a:lnTo>
                    <a:pt x="3099682" y="1811462"/>
                  </a:lnTo>
                  <a:lnTo>
                    <a:pt x="3107158" y="1815861"/>
                  </a:lnTo>
                  <a:lnTo>
                    <a:pt x="3062060" y="1641807"/>
                  </a:lnTo>
                  <a:lnTo>
                    <a:pt x="3058422" y="1634329"/>
                  </a:lnTo>
                  <a:lnTo>
                    <a:pt x="3052408" y="1629011"/>
                  </a:lnTo>
                  <a:close/>
                </a:path>
                <a:path w="3110229" h="1898014">
                  <a:moveTo>
                    <a:pt x="3056108" y="1785821"/>
                  </a:moveTo>
                  <a:lnTo>
                    <a:pt x="21241" y="0"/>
                  </a:lnTo>
                  <a:lnTo>
                    <a:pt x="0" y="36097"/>
                  </a:lnTo>
                  <a:lnTo>
                    <a:pt x="3034867" y="1821919"/>
                  </a:lnTo>
                  <a:lnTo>
                    <a:pt x="3063536" y="1814491"/>
                  </a:lnTo>
                  <a:lnTo>
                    <a:pt x="3056108" y="1785821"/>
                  </a:lnTo>
                  <a:close/>
                </a:path>
                <a:path w="3110229" h="1898014">
                  <a:moveTo>
                    <a:pt x="3107158" y="1815861"/>
                  </a:moveTo>
                  <a:lnTo>
                    <a:pt x="3099682" y="1811462"/>
                  </a:lnTo>
                  <a:lnTo>
                    <a:pt x="3078440" y="1847559"/>
                  </a:lnTo>
                  <a:lnTo>
                    <a:pt x="3085916" y="1851959"/>
                  </a:lnTo>
                  <a:lnTo>
                    <a:pt x="3094314" y="1849783"/>
                  </a:lnTo>
                  <a:lnTo>
                    <a:pt x="3101792" y="1846145"/>
                  </a:lnTo>
                  <a:lnTo>
                    <a:pt x="3107110" y="1840131"/>
                  </a:lnTo>
                  <a:lnTo>
                    <a:pt x="3109785" y="1832562"/>
                  </a:lnTo>
                  <a:lnTo>
                    <a:pt x="3109333" y="1824258"/>
                  </a:lnTo>
                  <a:lnTo>
                    <a:pt x="3107158" y="18158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/>
          <p:nvPr/>
        </p:nvSpPr>
        <p:spPr>
          <a:xfrm>
            <a:off x="11558139" y="8062577"/>
            <a:ext cx="922019" cy="2070735"/>
          </a:xfrm>
          <a:custGeom>
            <a:avLst/>
            <a:gdLst/>
            <a:ahLst/>
            <a:cxnLst/>
            <a:rect l="l" t="t" r="r" b="b"/>
            <a:pathLst>
              <a:path w="922020" h="2070734">
                <a:moveTo>
                  <a:pt x="1468" y="201543"/>
                </a:moveTo>
                <a:lnTo>
                  <a:pt x="5788" y="208310"/>
                </a:lnTo>
                <a:lnTo>
                  <a:pt x="12611" y="213064"/>
                </a:lnTo>
                <a:lnTo>
                  <a:pt x="20744" y="214798"/>
                </a:lnTo>
                <a:lnTo>
                  <a:pt x="28637" y="213330"/>
                </a:lnTo>
                <a:lnTo>
                  <a:pt x="35404" y="209010"/>
                </a:lnTo>
                <a:lnTo>
                  <a:pt x="40158" y="202186"/>
                </a:lnTo>
                <a:lnTo>
                  <a:pt x="106834" y="48492"/>
                </a:lnTo>
                <a:lnTo>
                  <a:pt x="260528" y="115168"/>
                </a:lnTo>
                <a:lnTo>
                  <a:pt x="268661" y="116903"/>
                </a:lnTo>
                <a:lnTo>
                  <a:pt x="276554" y="115435"/>
                </a:lnTo>
                <a:lnTo>
                  <a:pt x="283321" y="111114"/>
                </a:lnTo>
                <a:lnTo>
                  <a:pt x="288074" y="104291"/>
                </a:lnTo>
                <a:lnTo>
                  <a:pt x="289809" y="96158"/>
                </a:lnTo>
                <a:lnTo>
                  <a:pt x="288341" y="88265"/>
                </a:lnTo>
                <a:lnTo>
                  <a:pt x="284020" y="81499"/>
                </a:lnTo>
                <a:lnTo>
                  <a:pt x="277197" y="76745"/>
                </a:lnTo>
                <a:lnTo>
                  <a:pt x="112249" y="5186"/>
                </a:lnTo>
                <a:lnTo>
                  <a:pt x="115435" y="13254"/>
                </a:lnTo>
                <a:lnTo>
                  <a:pt x="76478" y="28637"/>
                </a:lnTo>
                <a:lnTo>
                  <a:pt x="73292" y="20569"/>
                </a:lnTo>
                <a:lnTo>
                  <a:pt x="1734" y="185517"/>
                </a:lnTo>
                <a:lnTo>
                  <a:pt x="0" y="193650"/>
                </a:lnTo>
                <a:lnTo>
                  <a:pt x="1468" y="201543"/>
                </a:lnTo>
                <a:close/>
              </a:path>
              <a:path w="922020" h="2070734">
                <a:moveTo>
                  <a:pt x="95047" y="75662"/>
                </a:moveTo>
                <a:lnTo>
                  <a:pt x="882736" y="2070459"/>
                </a:lnTo>
                <a:lnTo>
                  <a:pt x="921693" y="2055076"/>
                </a:lnTo>
                <a:lnTo>
                  <a:pt x="134003" y="60279"/>
                </a:lnTo>
                <a:lnTo>
                  <a:pt x="106834" y="48492"/>
                </a:lnTo>
                <a:lnTo>
                  <a:pt x="95047" y="75662"/>
                </a:lnTo>
                <a:close/>
              </a:path>
              <a:path w="922020" h="2070734">
                <a:moveTo>
                  <a:pt x="73292" y="20569"/>
                </a:moveTo>
                <a:lnTo>
                  <a:pt x="76478" y="28637"/>
                </a:lnTo>
                <a:lnTo>
                  <a:pt x="115435" y="13254"/>
                </a:lnTo>
                <a:lnTo>
                  <a:pt x="112249" y="5186"/>
                </a:lnTo>
                <a:lnTo>
                  <a:pt x="104291" y="1734"/>
                </a:lnTo>
                <a:lnTo>
                  <a:pt x="96158" y="0"/>
                </a:lnTo>
                <a:lnTo>
                  <a:pt x="88265" y="1468"/>
                </a:lnTo>
                <a:lnTo>
                  <a:pt x="81499" y="5788"/>
                </a:lnTo>
                <a:lnTo>
                  <a:pt x="76745" y="12611"/>
                </a:lnTo>
                <a:lnTo>
                  <a:pt x="73292" y="205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 descr=""/>
          <p:cNvSpPr/>
          <p:nvPr/>
        </p:nvSpPr>
        <p:spPr>
          <a:xfrm>
            <a:off x="7933049" y="8481428"/>
            <a:ext cx="923925" cy="1841500"/>
          </a:xfrm>
          <a:custGeom>
            <a:avLst/>
            <a:gdLst/>
            <a:ahLst/>
            <a:cxnLst/>
            <a:rect l="l" t="t" r="r" b="b"/>
            <a:pathLst>
              <a:path w="923925" h="1841500">
                <a:moveTo>
                  <a:pt x="1841" y="205812"/>
                </a:moveTo>
                <a:lnTo>
                  <a:pt x="6478" y="212366"/>
                </a:lnTo>
                <a:lnTo>
                  <a:pt x="13519" y="216790"/>
                </a:lnTo>
                <a:lnTo>
                  <a:pt x="21725" y="218136"/>
                </a:lnTo>
                <a:lnTo>
                  <a:pt x="29539" y="216295"/>
                </a:lnTo>
                <a:lnTo>
                  <a:pt x="36093" y="211658"/>
                </a:lnTo>
                <a:lnTo>
                  <a:pt x="40518" y="204617"/>
                </a:lnTo>
                <a:lnTo>
                  <a:pt x="99821" y="47931"/>
                </a:lnTo>
                <a:lnTo>
                  <a:pt x="256508" y="107234"/>
                </a:lnTo>
                <a:lnTo>
                  <a:pt x="284853" y="86855"/>
                </a:lnTo>
                <a:lnTo>
                  <a:pt x="283012" y="79041"/>
                </a:lnTo>
                <a:lnTo>
                  <a:pt x="278375" y="72487"/>
                </a:lnTo>
                <a:lnTo>
                  <a:pt x="271334" y="68062"/>
                </a:lnTo>
                <a:lnTo>
                  <a:pt x="103174" y="4416"/>
                </a:lnTo>
                <a:lnTo>
                  <a:pt x="106739" y="12324"/>
                </a:lnTo>
                <a:lnTo>
                  <a:pt x="68557" y="29539"/>
                </a:lnTo>
                <a:lnTo>
                  <a:pt x="64992" y="21631"/>
                </a:lnTo>
                <a:lnTo>
                  <a:pt x="1346" y="189791"/>
                </a:lnTo>
                <a:lnTo>
                  <a:pt x="0" y="197998"/>
                </a:lnTo>
                <a:lnTo>
                  <a:pt x="1841" y="205812"/>
                </a:lnTo>
                <a:close/>
              </a:path>
              <a:path w="923925" h="1841500">
                <a:moveTo>
                  <a:pt x="89338" y="75629"/>
                </a:moveTo>
                <a:lnTo>
                  <a:pt x="885287" y="1841002"/>
                </a:lnTo>
                <a:lnTo>
                  <a:pt x="923469" y="1823787"/>
                </a:lnTo>
                <a:lnTo>
                  <a:pt x="127520" y="58414"/>
                </a:lnTo>
                <a:lnTo>
                  <a:pt x="99821" y="47931"/>
                </a:lnTo>
                <a:lnTo>
                  <a:pt x="89338" y="75629"/>
                </a:lnTo>
                <a:close/>
              </a:path>
              <a:path w="923925" h="1841500">
                <a:moveTo>
                  <a:pt x="64992" y="21631"/>
                </a:moveTo>
                <a:lnTo>
                  <a:pt x="68557" y="29539"/>
                </a:lnTo>
                <a:lnTo>
                  <a:pt x="106739" y="12324"/>
                </a:lnTo>
                <a:lnTo>
                  <a:pt x="103174" y="4416"/>
                </a:lnTo>
                <a:lnTo>
                  <a:pt x="95061" y="1346"/>
                </a:lnTo>
                <a:lnTo>
                  <a:pt x="86855" y="0"/>
                </a:lnTo>
                <a:lnTo>
                  <a:pt x="79041" y="1841"/>
                </a:lnTo>
                <a:lnTo>
                  <a:pt x="72487" y="6478"/>
                </a:lnTo>
                <a:lnTo>
                  <a:pt x="68062" y="13519"/>
                </a:lnTo>
                <a:lnTo>
                  <a:pt x="64992" y="216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5" name="object 25" descr=""/>
          <p:cNvGrpSpPr/>
          <p:nvPr/>
        </p:nvGrpSpPr>
        <p:grpSpPr>
          <a:xfrm>
            <a:off x="0" y="9832161"/>
            <a:ext cx="4879975" cy="1057910"/>
            <a:chOff x="0" y="9832161"/>
            <a:chExt cx="4879975" cy="1057910"/>
          </a:xfrm>
        </p:grpSpPr>
        <p:sp>
          <p:nvSpPr>
            <p:cNvPr id="26" name="object 26" descr=""/>
            <p:cNvSpPr/>
            <p:nvPr/>
          </p:nvSpPr>
          <p:spPr>
            <a:xfrm>
              <a:off x="0" y="9832161"/>
              <a:ext cx="4879975" cy="1057910"/>
            </a:xfrm>
            <a:custGeom>
              <a:avLst/>
              <a:gdLst/>
              <a:ahLst/>
              <a:cxnLst/>
              <a:rect l="l" t="t" r="r" b="b"/>
              <a:pathLst>
                <a:path w="4879975" h="1057909">
                  <a:moveTo>
                    <a:pt x="4879432" y="0"/>
                  </a:moveTo>
                  <a:lnTo>
                    <a:pt x="0" y="0"/>
                  </a:lnTo>
                  <a:lnTo>
                    <a:pt x="0" y="1057559"/>
                  </a:lnTo>
                  <a:lnTo>
                    <a:pt x="4879432" y="1057559"/>
                  </a:lnTo>
                  <a:lnTo>
                    <a:pt x="4879432" y="0"/>
                  </a:lnTo>
                  <a:close/>
                </a:path>
              </a:pathLst>
            </a:custGeom>
            <a:solidFill>
              <a:srgbClr val="F6EF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0" y="9832168"/>
              <a:ext cx="4879975" cy="1057910"/>
            </a:xfrm>
            <a:custGeom>
              <a:avLst/>
              <a:gdLst/>
              <a:ahLst/>
              <a:cxnLst/>
              <a:rect l="l" t="t" r="r" b="b"/>
              <a:pathLst>
                <a:path w="4879975" h="1057909">
                  <a:moveTo>
                    <a:pt x="4879429" y="0"/>
                  </a:moveTo>
                  <a:lnTo>
                    <a:pt x="4837544" y="0"/>
                  </a:lnTo>
                  <a:lnTo>
                    <a:pt x="41871" y="0"/>
                  </a:lnTo>
                  <a:lnTo>
                    <a:pt x="0" y="0"/>
                  </a:lnTo>
                  <a:lnTo>
                    <a:pt x="0" y="1057554"/>
                  </a:lnTo>
                  <a:lnTo>
                    <a:pt x="41871" y="1057554"/>
                  </a:lnTo>
                  <a:lnTo>
                    <a:pt x="4837544" y="1057554"/>
                  </a:lnTo>
                  <a:lnTo>
                    <a:pt x="4879429" y="1057554"/>
                  </a:lnTo>
                  <a:lnTo>
                    <a:pt x="4879429" y="1015669"/>
                  </a:lnTo>
                  <a:lnTo>
                    <a:pt x="4837544" y="1015669"/>
                  </a:lnTo>
                  <a:lnTo>
                    <a:pt x="41871" y="1015669"/>
                  </a:lnTo>
                  <a:lnTo>
                    <a:pt x="41871" y="41884"/>
                  </a:lnTo>
                  <a:lnTo>
                    <a:pt x="4837544" y="41884"/>
                  </a:lnTo>
                  <a:lnTo>
                    <a:pt x="4879429" y="41884"/>
                  </a:lnTo>
                  <a:lnTo>
                    <a:pt x="48794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6720" y="10235363"/>
              <a:ext cx="4430145" cy="343201"/>
            </a:xfrm>
            <a:prstGeom prst="rect">
              <a:avLst/>
            </a:prstGeom>
          </p:spPr>
        </p:pic>
      </p:grpSp>
      <p:grpSp>
        <p:nvGrpSpPr>
          <p:cNvPr id="29" name="object 29" descr=""/>
          <p:cNvGrpSpPr/>
          <p:nvPr/>
        </p:nvGrpSpPr>
        <p:grpSpPr>
          <a:xfrm>
            <a:off x="8837427" y="10135466"/>
            <a:ext cx="7382509" cy="1057910"/>
            <a:chOff x="8837427" y="10135466"/>
            <a:chExt cx="7382509" cy="1057910"/>
          </a:xfrm>
        </p:grpSpPr>
        <p:sp>
          <p:nvSpPr>
            <p:cNvPr id="30" name="object 30" descr=""/>
            <p:cNvSpPr/>
            <p:nvPr/>
          </p:nvSpPr>
          <p:spPr>
            <a:xfrm>
              <a:off x="8837427" y="10135817"/>
              <a:ext cx="7382509" cy="1057910"/>
            </a:xfrm>
            <a:custGeom>
              <a:avLst/>
              <a:gdLst/>
              <a:ahLst/>
              <a:cxnLst/>
              <a:rect l="l" t="t" r="r" b="b"/>
              <a:pathLst>
                <a:path w="7382509" h="1057909">
                  <a:moveTo>
                    <a:pt x="7381974" y="0"/>
                  </a:moveTo>
                  <a:lnTo>
                    <a:pt x="0" y="0"/>
                  </a:lnTo>
                  <a:lnTo>
                    <a:pt x="0" y="1057559"/>
                  </a:lnTo>
                  <a:lnTo>
                    <a:pt x="7381974" y="1057559"/>
                  </a:lnTo>
                  <a:lnTo>
                    <a:pt x="7381974" y="0"/>
                  </a:lnTo>
                  <a:close/>
                </a:path>
              </a:pathLst>
            </a:custGeom>
            <a:solidFill>
              <a:srgbClr val="F6EF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 descr=""/>
            <p:cNvSpPr/>
            <p:nvPr/>
          </p:nvSpPr>
          <p:spPr>
            <a:xfrm>
              <a:off x="8837422" y="10135469"/>
              <a:ext cx="7382509" cy="1057910"/>
            </a:xfrm>
            <a:custGeom>
              <a:avLst/>
              <a:gdLst/>
              <a:ahLst/>
              <a:cxnLst/>
              <a:rect l="l" t="t" r="r" b="b"/>
              <a:pathLst>
                <a:path w="7382509" h="1057909">
                  <a:moveTo>
                    <a:pt x="7381976" y="1016025"/>
                  </a:moveTo>
                  <a:lnTo>
                    <a:pt x="7340092" y="1016025"/>
                  </a:lnTo>
                  <a:lnTo>
                    <a:pt x="41884" y="1016025"/>
                  </a:lnTo>
                  <a:lnTo>
                    <a:pt x="0" y="1016025"/>
                  </a:lnTo>
                  <a:lnTo>
                    <a:pt x="0" y="1057910"/>
                  </a:lnTo>
                  <a:lnTo>
                    <a:pt x="41884" y="1057910"/>
                  </a:lnTo>
                  <a:lnTo>
                    <a:pt x="7340092" y="1057910"/>
                  </a:lnTo>
                  <a:lnTo>
                    <a:pt x="7381976" y="1057910"/>
                  </a:lnTo>
                  <a:lnTo>
                    <a:pt x="7381976" y="1016025"/>
                  </a:lnTo>
                  <a:close/>
                </a:path>
                <a:path w="7382509" h="1057909">
                  <a:moveTo>
                    <a:pt x="7381976" y="355"/>
                  </a:moveTo>
                  <a:lnTo>
                    <a:pt x="7340092" y="355"/>
                  </a:lnTo>
                  <a:lnTo>
                    <a:pt x="41884" y="355"/>
                  </a:lnTo>
                  <a:lnTo>
                    <a:pt x="41884" y="0"/>
                  </a:lnTo>
                  <a:lnTo>
                    <a:pt x="0" y="0"/>
                  </a:lnTo>
                  <a:lnTo>
                    <a:pt x="0" y="355"/>
                  </a:lnTo>
                  <a:lnTo>
                    <a:pt x="0" y="42240"/>
                  </a:lnTo>
                  <a:lnTo>
                    <a:pt x="0" y="1016000"/>
                  </a:lnTo>
                  <a:lnTo>
                    <a:pt x="41884" y="1016000"/>
                  </a:lnTo>
                  <a:lnTo>
                    <a:pt x="41884" y="42240"/>
                  </a:lnTo>
                  <a:lnTo>
                    <a:pt x="7340092" y="42240"/>
                  </a:lnTo>
                  <a:lnTo>
                    <a:pt x="7381976" y="42240"/>
                  </a:lnTo>
                  <a:lnTo>
                    <a:pt x="7381976" y="3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2" name="object 3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46534" y="10494784"/>
              <a:ext cx="6362882" cy="400783"/>
            </a:xfrm>
            <a:prstGeom prst="rect">
              <a:avLst/>
            </a:prstGeom>
          </p:spPr>
        </p:pic>
      </p:grpSp>
      <p:grpSp>
        <p:nvGrpSpPr>
          <p:cNvPr id="33" name="object 33" descr=""/>
          <p:cNvGrpSpPr/>
          <p:nvPr/>
        </p:nvGrpSpPr>
        <p:grpSpPr>
          <a:xfrm>
            <a:off x="5026025" y="1874288"/>
            <a:ext cx="11162030" cy="7686040"/>
            <a:chOff x="5026025" y="1874288"/>
            <a:chExt cx="11162030" cy="7686040"/>
          </a:xfrm>
        </p:grpSpPr>
        <p:pic>
          <p:nvPicPr>
            <p:cNvPr id="34" name="object 3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26025" y="1905701"/>
              <a:ext cx="3811401" cy="7654216"/>
            </a:xfrm>
            <a:prstGeom prst="rect">
              <a:avLst/>
            </a:prstGeom>
          </p:spPr>
        </p:pic>
        <p:pic>
          <p:nvPicPr>
            <p:cNvPr id="35" name="object 35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37427" y="1874288"/>
              <a:ext cx="3790460" cy="7559979"/>
            </a:xfrm>
            <a:prstGeom prst="rect">
              <a:avLst/>
            </a:prstGeom>
          </p:spPr>
        </p:pic>
        <p:pic>
          <p:nvPicPr>
            <p:cNvPr id="36" name="object 36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627888" y="1905701"/>
              <a:ext cx="3560100" cy="75076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855" y="624065"/>
            <a:ext cx="7799099" cy="957038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8743189" y="3895169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8743189" y="40836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8743189" y="738197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8743189" y="10868779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8793449" y="836414"/>
            <a:ext cx="5481955" cy="610235"/>
          </a:xfrm>
          <a:custGeom>
            <a:avLst/>
            <a:gdLst/>
            <a:ahLst/>
            <a:cxnLst/>
            <a:rect l="l" t="t" r="r" b="b"/>
            <a:pathLst>
              <a:path w="5481955" h="610235">
                <a:moveTo>
                  <a:pt x="206067" y="0"/>
                </a:moveTo>
                <a:lnTo>
                  <a:pt x="160152" y="3926"/>
                </a:lnTo>
                <a:lnTo>
                  <a:pt x="119577" y="15706"/>
                </a:lnTo>
                <a:lnTo>
                  <a:pt x="84342" y="35339"/>
                </a:lnTo>
                <a:lnTo>
                  <a:pt x="54448" y="62825"/>
                </a:lnTo>
                <a:lnTo>
                  <a:pt x="30627" y="97431"/>
                </a:lnTo>
                <a:lnTo>
                  <a:pt x="13612" y="138425"/>
                </a:lnTo>
                <a:lnTo>
                  <a:pt x="3403" y="185805"/>
                </a:lnTo>
                <a:lnTo>
                  <a:pt x="0" y="239573"/>
                </a:lnTo>
                <a:lnTo>
                  <a:pt x="0" y="370250"/>
                </a:lnTo>
                <a:lnTo>
                  <a:pt x="3403" y="425379"/>
                </a:lnTo>
                <a:lnTo>
                  <a:pt x="13612" y="473493"/>
                </a:lnTo>
                <a:lnTo>
                  <a:pt x="30627" y="514591"/>
                </a:lnTo>
                <a:lnTo>
                  <a:pt x="54448" y="548674"/>
                </a:lnTo>
                <a:lnTo>
                  <a:pt x="84342" y="575427"/>
                </a:lnTo>
                <a:lnTo>
                  <a:pt x="119577" y="594536"/>
                </a:lnTo>
                <a:lnTo>
                  <a:pt x="160152" y="606002"/>
                </a:lnTo>
                <a:lnTo>
                  <a:pt x="206067" y="609824"/>
                </a:lnTo>
                <a:lnTo>
                  <a:pt x="251981" y="606002"/>
                </a:lnTo>
                <a:lnTo>
                  <a:pt x="292556" y="594536"/>
                </a:lnTo>
                <a:lnTo>
                  <a:pt x="327791" y="575427"/>
                </a:lnTo>
                <a:lnTo>
                  <a:pt x="357685" y="548674"/>
                </a:lnTo>
                <a:lnTo>
                  <a:pt x="359441" y="546161"/>
                </a:lnTo>
                <a:lnTo>
                  <a:pt x="206067" y="546161"/>
                </a:lnTo>
                <a:lnTo>
                  <a:pt x="174235" y="543229"/>
                </a:lnTo>
                <a:lnTo>
                  <a:pt x="123137" y="519774"/>
                </a:lnTo>
                <a:lnTo>
                  <a:pt x="89211" y="472969"/>
                </a:lnTo>
                <a:lnTo>
                  <a:pt x="72458" y="405956"/>
                </a:lnTo>
                <a:lnTo>
                  <a:pt x="70364" y="365224"/>
                </a:lnTo>
                <a:lnTo>
                  <a:pt x="70364" y="244599"/>
                </a:lnTo>
                <a:lnTo>
                  <a:pt x="72458" y="206276"/>
                </a:lnTo>
                <a:lnTo>
                  <a:pt x="83452" y="155597"/>
                </a:lnTo>
                <a:lnTo>
                  <a:pt x="103871" y="114760"/>
                </a:lnTo>
                <a:lnTo>
                  <a:pt x="134498" y="84447"/>
                </a:lnTo>
                <a:lnTo>
                  <a:pt x="174026" y="67013"/>
                </a:lnTo>
                <a:lnTo>
                  <a:pt x="206067" y="63663"/>
                </a:lnTo>
                <a:lnTo>
                  <a:pt x="358262" y="63663"/>
                </a:lnTo>
                <a:lnTo>
                  <a:pt x="357685" y="62825"/>
                </a:lnTo>
                <a:lnTo>
                  <a:pt x="327791" y="35339"/>
                </a:lnTo>
                <a:lnTo>
                  <a:pt x="292556" y="15706"/>
                </a:lnTo>
                <a:lnTo>
                  <a:pt x="251981" y="3926"/>
                </a:lnTo>
                <a:lnTo>
                  <a:pt x="206067" y="0"/>
                </a:lnTo>
                <a:close/>
              </a:path>
              <a:path w="5481955" h="610235">
                <a:moveTo>
                  <a:pt x="358262" y="63663"/>
                </a:moveTo>
                <a:lnTo>
                  <a:pt x="206067" y="63663"/>
                </a:lnTo>
                <a:lnTo>
                  <a:pt x="222296" y="64500"/>
                </a:lnTo>
                <a:lnTo>
                  <a:pt x="237479" y="67013"/>
                </a:lnTo>
                <a:lnTo>
                  <a:pt x="277111" y="84447"/>
                </a:lnTo>
                <a:lnTo>
                  <a:pt x="307425" y="114760"/>
                </a:lnTo>
                <a:lnTo>
                  <a:pt x="328628" y="155597"/>
                </a:lnTo>
                <a:lnTo>
                  <a:pt x="339675" y="206276"/>
                </a:lnTo>
                <a:lnTo>
                  <a:pt x="341769" y="244599"/>
                </a:lnTo>
                <a:lnTo>
                  <a:pt x="341769" y="365224"/>
                </a:lnTo>
                <a:lnTo>
                  <a:pt x="339623" y="405956"/>
                </a:lnTo>
                <a:lnTo>
                  <a:pt x="322450" y="472969"/>
                </a:lnTo>
                <a:lnTo>
                  <a:pt x="288525" y="519774"/>
                </a:lnTo>
                <a:lnTo>
                  <a:pt x="237846" y="543229"/>
                </a:lnTo>
                <a:lnTo>
                  <a:pt x="206067" y="546161"/>
                </a:lnTo>
                <a:lnTo>
                  <a:pt x="359441" y="546161"/>
                </a:lnTo>
                <a:lnTo>
                  <a:pt x="381506" y="514591"/>
                </a:lnTo>
                <a:lnTo>
                  <a:pt x="398521" y="473493"/>
                </a:lnTo>
                <a:lnTo>
                  <a:pt x="408731" y="425379"/>
                </a:lnTo>
                <a:lnTo>
                  <a:pt x="412134" y="370250"/>
                </a:lnTo>
                <a:lnTo>
                  <a:pt x="412134" y="239573"/>
                </a:lnTo>
                <a:lnTo>
                  <a:pt x="408731" y="185805"/>
                </a:lnTo>
                <a:lnTo>
                  <a:pt x="398521" y="138425"/>
                </a:lnTo>
                <a:lnTo>
                  <a:pt x="381506" y="97431"/>
                </a:lnTo>
                <a:lnTo>
                  <a:pt x="358262" y="63663"/>
                </a:lnTo>
                <a:close/>
              </a:path>
              <a:path w="5481955" h="610235">
                <a:moveTo>
                  <a:pt x="206067" y="251301"/>
                </a:moveTo>
                <a:lnTo>
                  <a:pt x="168371" y="267216"/>
                </a:lnTo>
                <a:lnTo>
                  <a:pt x="152456" y="304912"/>
                </a:lnTo>
                <a:lnTo>
                  <a:pt x="153450" y="315435"/>
                </a:lnTo>
                <a:lnTo>
                  <a:pt x="176696" y="349570"/>
                </a:lnTo>
                <a:lnTo>
                  <a:pt x="206067" y="358523"/>
                </a:lnTo>
                <a:lnTo>
                  <a:pt x="216590" y="357528"/>
                </a:lnTo>
                <a:lnTo>
                  <a:pt x="250725" y="334283"/>
                </a:lnTo>
                <a:lnTo>
                  <a:pt x="259677" y="304912"/>
                </a:lnTo>
                <a:lnTo>
                  <a:pt x="258683" y="294388"/>
                </a:lnTo>
                <a:lnTo>
                  <a:pt x="235437" y="260253"/>
                </a:lnTo>
                <a:lnTo>
                  <a:pt x="206067" y="251301"/>
                </a:lnTo>
                <a:close/>
              </a:path>
              <a:path w="5481955" h="610235">
                <a:moveTo>
                  <a:pt x="915829" y="532758"/>
                </a:moveTo>
                <a:lnTo>
                  <a:pt x="513747" y="532758"/>
                </a:lnTo>
                <a:lnTo>
                  <a:pt x="513747" y="598097"/>
                </a:lnTo>
                <a:lnTo>
                  <a:pt x="915829" y="598097"/>
                </a:lnTo>
                <a:lnTo>
                  <a:pt x="915829" y="532758"/>
                </a:lnTo>
                <a:close/>
              </a:path>
              <a:path w="5481955" h="610235">
                <a:moveTo>
                  <a:pt x="749970" y="42721"/>
                </a:moveTo>
                <a:lnTo>
                  <a:pt x="679606" y="42721"/>
                </a:lnTo>
                <a:lnTo>
                  <a:pt x="679606" y="532758"/>
                </a:lnTo>
                <a:lnTo>
                  <a:pt x="749970" y="532758"/>
                </a:lnTo>
                <a:lnTo>
                  <a:pt x="749970" y="42721"/>
                </a:lnTo>
                <a:close/>
              </a:path>
              <a:path w="5481955" h="610235">
                <a:moveTo>
                  <a:pt x="749970" y="11727"/>
                </a:moveTo>
                <a:lnTo>
                  <a:pt x="613430" y="11727"/>
                </a:lnTo>
                <a:lnTo>
                  <a:pt x="503695" y="258002"/>
                </a:lnTo>
                <a:lnTo>
                  <a:pt x="503695" y="263028"/>
                </a:lnTo>
                <a:lnTo>
                  <a:pt x="573222" y="263028"/>
                </a:lnTo>
                <a:lnTo>
                  <a:pt x="669554" y="42721"/>
                </a:lnTo>
                <a:lnTo>
                  <a:pt x="749970" y="42721"/>
                </a:lnTo>
                <a:lnTo>
                  <a:pt x="749970" y="11727"/>
                </a:lnTo>
                <a:close/>
              </a:path>
              <a:path w="5481955" h="610235">
                <a:moveTo>
                  <a:pt x="1903116" y="11727"/>
                </a:moveTo>
                <a:lnTo>
                  <a:pt x="1542917" y="11727"/>
                </a:lnTo>
                <a:lnTo>
                  <a:pt x="1542917" y="598097"/>
                </a:lnTo>
                <a:lnTo>
                  <a:pt x="1613282" y="598097"/>
                </a:lnTo>
                <a:lnTo>
                  <a:pt x="1613282" y="336743"/>
                </a:lnTo>
                <a:lnTo>
                  <a:pt x="1898090" y="336743"/>
                </a:lnTo>
                <a:lnTo>
                  <a:pt x="1898090" y="271405"/>
                </a:lnTo>
                <a:lnTo>
                  <a:pt x="1613282" y="271405"/>
                </a:lnTo>
                <a:lnTo>
                  <a:pt x="1613282" y="77065"/>
                </a:lnTo>
                <a:lnTo>
                  <a:pt x="1903116" y="77065"/>
                </a:lnTo>
                <a:lnTo>
                  <a:pt x="1903116" y="11727"/>
                </a:lnTo>
                <a:close/>
              </a:path>
              <a:path w="5481955" h="610235">
                <a:moveTo>
                  <a:pt x="2401785" y="11727"/>
                </a:moveTo>
                <a:lnTo>
                  <a:pt x="2046613" y="11727"/>
                </a:lnTo>
                <a:lnTo>
                  <a:pt x="2046613" y="598097"/>
                </a:lnTo>
                <a:lnTo>
                  <a:pt x="2406811" y="598097"/>
                </a:lnTo>
                <a:lnTo>
                  <a:pt x="2406811" y="532758"/>
                </a:lnTo>
                <a:lnTo>
                  <a:pt x="2116977" y="532758"/>
                </a:lnTo>
                <a:lnTo>
                  <a:pt x="2116977" y="336743"/>
                </a:lnTo>
                <a:lnTo>
                  <a:pt x="2396759" y="336743"/>
                </a:lnTo>
                <a:lnTo>
                  <a:pt x="2396759" y="271405"/>
                </a:lnTo>
                <a:lnTo>
                  <a:pt x="2116977" y="271405"/>
                </a:lnTo>
                <a:lnTo>
                  <a:pt x="2116977" y="77065"/>
                </a:lnTo>
                <a:lnTo>
                  <a:pt x="2401785" y="77065"/>
                </a:lnTo>
                <a:lnTo>
                  <a:pt x="2401785" y="11727"/>
                </a:lnTo>
                <a:close/>
              </a:path>
              <a:path w="5481955" h="610235">
                <a:moveTo>
                  <a:pt x="2906318" y="11727"/>
                </a:moveTo>
                <a:lnTo>
                  <a:pt x="2551146" y="11727"/>
                </a:lnTo>
                <a:lnTo>
                  <a:pt x="2551146" y="598097"/>
                </a:lnTo>
                <a:lnTo>
                  <a:pt x="2911344" y="598097"/>
                </a:lnTo>
                <a:lnTo>
                  <a:pt x="2911344" y="532758"/>
                </a:lnTo>
                <a:lnTo>
                  <a:pt x="2621510" y="532758"/>
                </a:lnTo>
                <a:lnTo>
                  <a:pt x="2621510" y="336743"/>
                </a:lnTo>
                <a:lnTo>
                  <a:pt x="2901292" y="336743"/>
                </a:lnTo>
                <a:lnTo>
                  <a:pt x="2901292" y="271405"/>
                </a:lnTo>
                <a:lnTo>
                  <a:pt x="2621510" y="271405"/>
                </a:lnTo>
                <a:lnTo>
                  <a:pt x="2621510" y="77065"/>
                </a:lnTo>
                <a:lnTo>
                  <a:pt x="2906318" y="77065"/>
                </a:lnTo>
                <a:lnTo>
                  <a:pt x="2906318" y="11727"/>
                </a:lnTo>
                <a:close/>
              </a:path>
              <a:path w="5481955" h="610235">
                <a:moveTo>
                  <a:pt x="3158712" y="77065"/>
                </a:moveTo>
                <a:lnTo>
                  <a:pt x="3088348" y="77065"/>
                </a:lnTo>
                <a:lnTo>
                  <a:pt x="3088348" y="531921"/>
                </a:lnTo>
                <a:lnTo>
                  <a:pt x="3038088" y="531921"/>
                </a:lnTo>
                <a:lnTo>
                  <a:pt x="3038088" y="598097"/>
                </a:lnTo>
                <a:lnTo>
                  <a:pt x="3230752" y="598097"/>
                </a:lnTo>
                <a:lnTo>
                  <a:pt x="3281536" y="594851"/>
                </a:lnTo>
                <a:lnTo>
                  <a:pt x="3324990" y="585113"/>
                </a:lnTo>
                <a:lnTo>
                  <a:pt x="3361115" y="568883"/>
                </a:lnTo>
                <a:lnTo>
                  <a:pt x="3399785" y="532758"/>
                </a:lnTo>
                <a:lnTo>
                  <a:pt x="3158712" y="532758"/>
                </a:lnTo>
                <a:lnTo>
                  <a:pt x="3158712" y="77065"/>
                </a:lnTo>
                <a:close/>
              </a:path>
              <a:path w="5481955" h="610235">
                <a:moveTo>
                  <a:pt x="3230752" y="11727"/>
                </a:moveTo>
                <a:lnTo>
                  <a:pt x="3038088" y="11727"/>
                </a:lnTo>
                <a:lnTo>
                  <a:pt x="3038088" y="77065"/>
                </a:lnTo>
                <a:lnTo>
                  <a:pt x="3220700" y="77065"/>
                </a:lnTo>
                <a:lnTo>
                  <a:pt x="3239286" y="77536"/>
                </a:lnTo>
                <a:lnTo>
                  <a:pt x="3286876" y="84604"/>
                </a:lnTo>
                <a:lnTo>
                  <a:pt x="3323943" y="102038"/>
                </a:lnTo>
                <a:lnTo>
                  <a:pt x="3349701" y="131304"/>
                </a:lnTo>
                <a:lnTo>
                  <a:pt x="3364622" y="174392"/>
                </a:lnTo>
                <a:lnTo>
                  <a:pt x="3369229" y="212506"/>
                </a:lnTo>
                <a:lnTo>
                  <a:pt x="3369805" y="234547"/>
                </a:lnTo>
                <a:lnTo>
                  <a:pt x="3369805" y="375276"/>
                </a:lnTo>
                <a:lnTo>
                  <a:pt x="3367502" y="417369"/>
                </a:lnTo>
                <a:lnTo>
                  <a:pt x="3355774" y="465849"/>
                </a:lnTo>
                <a:lnTo>
                  <a:pt x="3333786" y="500089"/>
                </a:lnTo>
                <a:lnTo>
                  <a:pt x="3300488" y="520821"/>
                </a:lnTo>
                <a:lnTo>
                  <a:pt x="3256510" y="530873"/>
                </a:lnTo>
                <a:lnTo>
                  <a:pt x="3220700" y="532758"/>
                </a:lnTo>
                <a:lnTo>
                  <a:pt x="3399785" y="532758"/>
                </a:lnTo>
                <a:lnTo>
                  <a:pt x="3411898" y="516319"/>
                </a:lnTo>
                <a:lnTo>
                  <a:pt x="3427605" y="478728"/>
                </a:lnTo>
                <a:lnTo>
                  <a:pt x="3437028" y="433389"/>
                </a:lnTo>
                <a:lnTo>
                  <a:pt x="3440170" y="380302"/>
                </a:lnTo>
                <a:lnTo>
                  <a:pt x="3440170" y="229521"/>
                </a:lnTo>
                <a:lnTo>
                  <a:pt x="3437028" y="176434"/>
                </a:lnTo>
                <a:lnTo>
                  <a:pt x="3427605" y="131095"/>
                </a:lnTo>
                <a:lnTo>
                  <a:pt x="3411898" y="93505"/>
                </a:lnTo>
                <a:lnTo>
                  <a:pt x="3361115" y="40941"/>
                </a:lnTo>
                <a:lnTo>
                  <a:pt x="3324990" y="24711"/>
                </a:lnTo>
                <a:lnTo>
                  <a:pt x="3281536" y="14973"/>
                </a:lnTo>
                <a:lnTo>
                  <a:pt x="3230752" y="11727"/>
                </a:lnTo>
                <a:close/>
              </a:path>
              <a:path w="5481955" h="610235">
                <a:moveTo>
                  <a:pt x="3893210" y="336743"/>
                </a:moveTo>
                <a:lnTo>
                  <a:pt x="3763766" y="336743"/>
                </a:lnTo>
                <a:lnTo>
                  <a:pt x="3787587" y="338419"/>
                </a:lnTo>
                <a:lnTo>
                  <a:pt x="3808791" y="343445"/>
                </a:lnTo>
                <a:lnTo>
                  <a:pt x="3843344" y="363549"/>
                </a:lnTo>
                <a:lnTo>
                  <a:pt x="3870831" y="413338"/>
                </a:lnTo>
                <a:lnTo>
                  <a:pt x="3872663" y="434751"/>
                </a:lnTo>
                <a:lnTo>
                  <a:pt x="3872663" y="439777"/>
                </a:lnTo>
                <a:lnTo>
                  <a:pt x="3864915" y="478728"/>
                </a:lnTo>
                <a:lnTo>
                  <a:pt x="3825020" y="519094"/>
                </a:lnTo>
                <a:lnTo>
                  <a:pt x="3784812" y="531240"/>
                </a:lnTo>
                <a:lnTo>
                  <a:pt x="3761253" y="532758"/>
                </a:lnTo>
                <a:lnTo>
                  <a:pt x="3529218" y="532758"/>
                </a:lnTo>
                <a:lnTo>
                  <a:pt x="3529218" y="598097"/>
                </a:lnTo>
                <a:lnTo>
                  <a:pt x="3766279" y="598097"/>
                </a:lnTo>
                <a:lnTo>
                  <a:pt x="3786592" y="597364"/>
                </a:lnTo>
                <a:lnTo>
                  <a:pt x="3839994" y="586369"/>
                </a:lnTo>
                <a:lnTo>
                  <a:pt x="3882872" y="564066"/>
                </a:lnTo>
                <a:lnTo>
                  <a:pt x="3914128" y="531921"/>
                </a:lnTo>
                <a:lnTo>
                  <a:pt x="3933080" y="491451"/>
                </a:lnTo>
                <a:lnTo>
                  <a:pt x="3939677" y="444803"/>
                </a:lnTo>
                <a:lnTo>
                  <a:pt x="3939677" y="434751"/>
                </a:lnTo>
                <a:lnTo>
                  <a:pt x="3932556" y="390773"/>
                </a:lnTo>
                <a:lnTo>
                  <a:pt x="3911196" y="354334"/>
                </a:lnTo>
                <a:lnTo>
                  <a:pt x="3896118" y="338942"/>
                </a:lnTo>
                <a:lnTo>
                  <a:pt x="3893210" y="336743"/>
                </a:lnTo>
                <a:close/>
              </a:path>
              <a:path w="5481955" h="610235">
                <a:moveTo>
                  <a:pt x="3649842" y="77065"/>
                </a:moveTo>
                <a:lnTo>
                  <a:pt x="3579478" y="77065"/>
                </a:lnTo>
                <a:lnTo>
                  <a:pt x="3579478" y="532758"/>
                </a:lnTo>
                <a:lnTo>
                  <a:pt x="3649842" y="532758"/>
                </a:lnTo>
                <a:lnTo>
                  <a:pt x="3649842" y="336743"/>
                </a:lnTo>
                <a:lnTo>
                  <a:pt x="3893210" y="336743"/>
                </a:lnTo>
                <a:lnTo>
                  <a:pt x="3879364" y="326272"/>
                </a:lnTo>
                <a:lnTo>
                  <a:pt x="3860936" y="316325"/>
                </a:lnTo>
                <a:lnTo>
                  <a:pt x="3840832" y="309100"/>
                </a:lnTo>
                <a:lnTo>
                  <a:pt x="3840832" y="299048"/>
                </a:lnTo>
                <a:lnTo>
                  <a:pt x="3879364" y="282295"/>
                </a:lnTo>
                <a:lnTo>
                  <a:pt x="3894192" y="271405"/>
                </a:lnTo>
                <a:lnTo>
                  <a:pt x="3649842" y="271405"/>
                </a:lnTo>
                <a:lnTo>
                  <a:pt x="3649842" y="77065"/>
                </a:lnTo>
                <a:close/>
              </a:path>
              <a:path w="5481955" h="610235">
                <a:moveTo>
                  <a:pt x="3766279" y="11727"/>
                </a:moveTo>
                <a:lnTo>
                  <a:pt x="3529218" y="11727"/>
                </a:lnTo>
                <a:lnTo>
                  <a:pt x="3529218" y="77065"/>
                </a:lnTo>
                <a:lnTo>
                  <a:pt x="3761253" y="77065"/>
                </a:lnTo>
                <a:lnTo>
                  <a:pt x="3784812" y="78636"/>
                </a:lnTo>
                <a:lnTo>
                  <a:pt x="3825020" y="91201"/>
                </a:lnTo>
                <a:lnTo>
                  <a:pt x="3855229" y="115493"/>
                </a:lnTo>
                <a:lnTo>
                  <a:pt x="3872663" y="169209"/>
                </a:lnTo>
                <a:lnTo>
                  <a:pt x="3872663" y="174235"/>
                </a:lnTo>
                <a:lnTo>
                  <a:pt x="3865333" y="214653"/>
                </a:lnTo>
                <a:lnTo>
                  <a:pt x="3827376" y="256798"/>
                </a:lnTo>
                <a:lnTo>
                  <a:pt x="3787587" y="269782"/>
                </a:lnTo>
                <a:lnTo>
                  <a:pt x="3763766" y="271405"/>
                </a:lnTo>
                <a:lnTo>
                  <a:pt x="3894192" y="271405"/>
                </a:lnTo>
                <a:lnTo>
                  <a:pt x="3923133" y="237689"/>
                </a:lnTo>
                <a:lnTo>
                  <a:pt x="3937792" y="197480"/>
                </a:lnTo>
                <a:lnTo>
                  <a:pt x="3939677" y="174235"/>
                </a:lnTo>
                <a:lnTo>
                  <a:pt x="3939677" y="164183"/>
                </a:lnTo>
                <a:lnTo>
                  <a:pt x="3933080" y="118006"/>
                </a:lnTo>
                <a:lnTo>
                  <a:pt x="3914128" y="77484"/>
                </a:lnTo>
                <a:lnTo>
                  <a:pt x="3882872" y="45757"/>
                </a:lnTo>
                <a:lnTo>
                  <a:pt x="3839994" y="23454"/>
                </a:lnTo>
                <a:lnTo>
                  <a:pt x="3786592" y="12460"/>
                </a:lnTo>
                <a:lnTo>
                  <a:pt x="3766279" y="11727"/>
                </a:lnTo>
                <a:close/>
              </a:path>
              <a:path w="5481955" h="610235">
                <a:moveTo>
                  <a:pt x="4308507" y="11727"/>
                </a:moveTo>
                <a:lnTo>
                  <a:pt x="4176155" y="11727"/>
                </a:lnTo>
                <a:lnTo>
                  <a:pt x="3998569" y="598097"/>
                </a:lnTo>
                <a:lnTo>
                  <a:pt x="4073959" y="598097"/>
                </a:lnTo>
                <a:lnTo>
                  <a:pt x="4116681" y="452342"/>
                </a:lnTo>
                <a:lnTo>
                  <a:pt x="4441951" y="452342"/>
                </a:lnTo>
                <a:lnTo>
                  <a:pt x="4422162" y="387003"/>
                </a:lnTo>
                <a:lnTo>
                  <a:pt x="4135947" y="387003"/>
                </a:lnTo>
                <a:lnTo>
                  <a:pt x="4237305" y="41883"/>
                </a:lnTo>
                <a:lnTo>
                  <a:pt x="4317640" y="41883"/>
                </a:lnTo>
                <a:lnTo>
                  <a:pt x="4308507" y="11727"/>
                </a:lnTo>
                <a:close/>
              </a:path>
              <a:path w="5481955" h="610235">
                <a:moveTo>
                  <a:pt x="4441951" y="452342"/>
                </a:moveTo>
                <a:lnTo>
                  <a:pt x="4367982" y="452342"/>
                </a:lnTo>
                <a:lnTo>
                  <a:pt x="4410703" y="598097"/>
                </a:lnTo>
                <a:lnTo>
                  <a:pt x="4486093" y="598097"/>
                </a:lnTo>
                <a:lnTo>
                  <a:pt x="4441951" y="452342"/>
                </a:lnTo>
                <a:close/>
              </a:path>
              <a:path w="5481955" h="610235">
                <a:moveTo>
                  <a:pt x="4317640" y="41883"/>
                </a:moveTo>
                <a:lnTo>
                  <a:pt x="4247357" y="41883"/>
                </a:lnTo>
                <a:lnTo>
                  <a:pt x="4348715" y="387003"/>
                </a:lnTo>
                <a:lnTo>
                  <a:pt x="4422162" y="387003"/>
                </a:lnTo>
                <a:lnTo>
                  <a:pt x="4317640" y="41883"/>
                </a:lnTo>
                <a:close/>
              </a:path>
              <a:path w="5481955" h="610235">
                <a:moveTo>
                  <a:pt x="4750215" y="0"/>
                </a:moveTo>
                <a:lnTo>
                  <a:pt x="4704300" y="3926"/>
                </a:lnTo>
                <a:lnTo>
                  <a:pt x="4663725" y="15706"/>
                </a:lnTo>
                <a:lnTo>
                  <a:pt x="4628491" y="35339"/>
                </a:lnTo>
                <a:lnTo>
                  <a:pt x="4598596" y="62825"/>
                </a:lnTo>
                <a:lnTo>
                  <a:pt x="4574775" y="97431"/>
                </a:lnTo>
                <a:lnTo>
                  <a:pt x="4557760" y="138425"/>
                </a:lnTo>
                <a:lnTo>
                  <a:pt x="4547551" y="185805"/>
                </a:lnTo>
                <a:lnTo>
                  <a:pt x="4544148" y="239573"/>
                </a:lnTo>
                <a:lnTo>
                  <a:pt x="4544148" y="370250"/>
                </a:lnTo>
                <a:lnTo>
                  <a:pt x="4547551" y="425379"/>
                </a:lnTo>
                <a:lnTo>
                  <a:pt x="4557760" y="473493"/>
                </a:lnTo>
                <a:lnTo>
                  <a:pt x="4574775" y="514591"/>
                </a:lnTo>
                <a:lnTo>
                  <a:pt x="4598596" y="548674"/>
                </a:lnTo>
                <a:lnTo>
                  <a:pt x="4628491" y="575427"/>
                </a:lnTo>
                <a:lnTo>
                  <a:pt x="4663725" y="594536"/>
                </a:lnTo>
                <a:lnTo>
                  <a:pt x="4704300" y="606002"/>
                </a:lnTo>
                <a:lnTo>
                  <a:pt x="4750215" y="609824"/>
                </a:lnTo>
                <a:lnTo>
                  <a:pt x="4774612" y="608829"/>
                </a:lnTo>
                <a:lnTo>
                  <a:pt x="4819008" y="600871"/>
                </a:lnTo>
                <a:lnTo>
                  <a:pt x="4857489" y="584798"/>
                </a:lnTo>
                <a:lnTo>
                  <a:pt x="4889739" y="562181"/>
                </a:lnTo>
                <a:lnTo>
                  <a:pt x="4906862" y="544486"/>
                </a:lnTo>
                <a:lnTo>
                  <a:pt x="4750215" y="544486"/>
                </a:lnTo>
                <a:lnTo>
                  <a:pt x="4718383" y="541606"/>
                </a:lnTo>
                <a:lnTo>
                  <a:pt x="4667285" y="518570"/>
                </a:lnTo>
                <a:lnTo>
                  <a:pt x="4633360" y="472498"/>
                </a:lnTo>
                <a:lnTo>
                  <a:pt x="4616606" y="405903"/>
                </a:lnTo>
                <a:lnTo>
                  <a:pt x="4614512" y="365224"/>
                </a:lnTo>
                <a:lnTo>
                  <a:pt x="4614512" y="244599"/>
                </a:lnTo>
                <a:lnTo>
                  <a:pt x="4616606" y="206328"/>
                </a:lnTo>
                <a:lnTo>
                  <a:pt x="4633360" y="141409"/>
                </a:lnTo>
                <a:lnTo>
                  <a:pt x="4667285" y="93138"/>
                </a:lnTo>
                <a:lnTo>
                  <a:pt x="4718383" y="68427"/>
                </a:lnTo>
                <a:lnTo>
                  <a:pt x="4750215" y="65338"/>
                </a:lnTo>
                <a:lnTo>
                  <a:pt x="4906248" y="65338"/>
                </a:lnTo>
                <a:lnTo>
                  <a:pt x="4903508" y="61987"/>
                </a:lnTo>
                <a:lnTo>
                  <a:pt x="4874399" y="36019"/>
                </a:lnTo>
                <a:lnTo>
                  <a:pt x="4839008" y="16753"/>
                </a:lnTo>
                <a:lnTo>
                  <a:pt x="4797543" y="4188"/>
                </a:lnTo>
                <a:lnTo>
                  <a:pt x="4774612" y="1047"/>
                </a:lnTo>
                <a:lnTo>
                  <a:pt x="4750215" y="0"/>
                </a:lnTo>
                <a:close/>
              </a:path>
              <a:path w="5481955" h="610235">
                <a:moveTo>
                  <a:pt x="4956282" y="387003"/>
                </a:moveTo>
                <a:lnTo>
                  <a:pt x="4885917" y="387003"/>
                </a:lnTo>
                <a:lnTo>
                  <a:pt x="4885917" y="397055"/>
                </a:lnTo>
                <a:lnTo>
                  <a:pt x="4885394" y="411558"/>
                </a:lnTo>
                <a:lnTo>
                  <a:pt x="4877541" y="453179"/>
                </a:lnTo>
                <a:lnTo>
                  <a:pt x="4861049" y="489304"/>
                </a:lnTo>
                <a:lnTo>
                  <a:pt x="4834820" y="518308"/>
                </a:lnTo>
                <a:lnTo>
                  <a:pt x="4798119" y="537889"/>
                </a:lnTo>
                <a:lnTo>
                  <a:pt x="4750215" y="544486"/>
                </a:lnTo>
                <a:lnTo>
                  <a:pt x="4906862" y="544486"/>
                </a:lnTo>
                <a:lnTo>
                  <a:pt x="4935392" y="499513"/>
                </a:lnTo>
                <a:lnTo>
                  <a:pt x="4948743" y="460823"/>
                </a:lnTo>
                <a:lnTo>
                  <a:pt x="4955444" y="418940"/>
                </a:lnTo>
                <a:lnTo>
                  <a:pt x="4956282" y="397055"/>
                </a:lnTo>
                <a:lnTo>
                  <a:pt x="4956282" y="387003"/>
                </a:lnTo>
                <a:close/>
              </a:path>
              <a:path w="5481955" h="610235">
                <a:moveTo>
                  <a:pt x="4906248" y="65338"/>
                </a:moveTo>
                <a:lnTo>
                  <a:pt x="4750215" y="65338"/>
                </a:lnTo>
                <a:lnTo>
                  <a:pt x="4767544" y="66123"/>
                </a:lnTo>
                <a:lnTo>
                  <a:pt x="4783512" y="68479"/>
                </a:lnTo>
                <a:lnTo>
                  <a:pt x="4823354" y="84342"/>
                </a:lnTo>
                <a:lnTo>
                  <a:pt x="4852410" y="110572"/>
                </a:lnTo>
                <a:lnTo>
                  <a:pt x="4872358" y="144498"/>
                </a:lnTo>
                <a:lnTo>
                  <a:pt x="4883195" y="184706"/>
                </a:lnTo>
                <a:lnTo>
                  <a:pt x="4885917" y="212768"/>
                </a:lnTo>
                <a:lnTo>
                  <a:pt x="4885917" y="222820"/>
                </a:lnTo>
                <a:lnTo>
                  <a:pt x="4956282" y="222820"/>
                </a:lnTo>
                <a:lnTo>
                  <a:pt x="4956282" y="212768"/>
                </a:lnTo>
                <a:lnTo>
                  <a:pt x="4955444" y="190936"/>
                </a:lnTo>
                <a:lnTo>
                  <a:pt x="4948743" y="149471"/>
                </a:lnTo>
                <a:lnTo>
                  <a:pt x="4935392" y="110834"/>
                </a:lnTo>
                <a:lnTo>
                  <a:pt x="4915707" y="76908"/>
                </a:lnTo>
                <a:lnTo>
                  <a:pt x="4906248" y="65338"/>
                </a:lnTo>
                <a:close/>
              </a:path>
              <a:path w="5481955" h="610235">
                <a:moveTo>
                  <a:pt x="5139987" y="11727"/>
                </a:moveTo>
                <a:lnTo>
                  <a:pt x="5069623" y="11727"/>
                </a:lnTo>
                <a:lnTo>
                  <a:pt x="5069623" y="598097"/>
                </a:lnTo>
                <a:lnTo>
                  <a:pt x="5139987" y="598097"/>
                </a:lnTo>
                <a:lnTo>
                  <a:pt x="5139987" y="336743"/>
                </a:lnTo>
                <a:lnTo>
                  <a:pt x="5252731" y="336743"/>
                </a:lnTo>
                <a:lnTo>
                  <a:pt x="5228780" y="309938"/>
                </a:lnTo>
                <a:lnTo>
                  <a:pt x="5228780" y="299886"/>
                </a:lnTo>
                <a:lnTo>
                  <a:pt x="5253216" y="271405"/>
                </a:lnTo>
                <a:lnTo>
                  <a:pt x="5139987" y="271405"/>
                </a:lnTo>
                <a:lnTo>
                  <a:pt x="5139987" y="11727"/>
                </a:lnTo>
                <a:close/>
              </a:path>
              <a:path w="5481955" h="610235">
                <a:moveTo>
                  <a:pt x="5252731" y="336743"/>
                </a:moveTo>
                <a:lnTo>
                  <a:pt x="5159253" y="336743"/>
                </a:lnTo>
                <a:lnTo>
                  <a:pt x="5392964" y="598097"/>
                </a:lnTo>
                <a:lnTo>
                  <a:pt x="5481756" y="598097"/>
                </a:lnTo>
                <a:lnTo>
                  <a:pt x="5481756" y="593070"/>
                </a:lnTo>
                <a:lnTo>
                  <a:pt x="5252731" y="336743"/>
                </a:lnTo>
                <a:close/>
              </a:path>
              <a:path w="5481955" h="610235">
                <a:moveTo>
                  <a:pt x="5471705" y="11727"/>
                </a:moveTo>
                <a:lnTo>
                  <a:pt x="5384587" y="11727"/>
                </a:lnTo>
                <a:lnTo>
                  <a:pt x="5159253" y="271405"/>
                </a:lnTo>
                <a:lnTo>
                  <a:pt x="5253216" y="271405"/>
                </a:lnTo>
                <a:lnTo>
                  <a:pt x="5471705" y="16753"/>
                </a:lnTo>
                <a:lnTo>
                  <a:pt x="5471705" y="117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06982" y="1748637"/>
            <a:ext cx="7743565" cy="1806855"/>
          </a:xfrm>
          <a:prstGeom prst="rect">
            <a:avLst/>
          </a:prstGeom>
        </p:spPr>
      </p:pic>
      <p:sp>
        <p:nvSpPr>
          <p:cNvPr id="9" name="object 9" descr=""/>
          <p:cNvSpPr/>
          <p:nvPr/>
        </p:nvSpPr>
        <p:spPr>
          <a:xfrm>
            <a:off x="8793449" y="4323219"/>
            <a:ext cx="6456045" cy="610235"/>
          </a:xfrm>
          <a:custGeom>
            <a:avLst/>
            <a:gdLst/>
            <a:ahLst/>
            <a:cxnLst/>
            <a:rect l="l" t="t" r="r" b="b"/>
            <a:pathLst>
              <a:path w="6456044" h="610235">
                <a:moveTo>
                  <a:pt x="206067" y="0"/>
                </a:moveTo>
                <a:lnTo>
                  <a:pt x="160152" y="3926"/>
                </a:lnTo>
                <a:lnTo>
                  <a:pt x="119577" y="15706"/>
                </a:lnTo>
                <a:lnTo>
                  <a:pt x="84342" y="35339"/>
                </a:lnTo>
                <a:lnTo>
                  <a:pt x="54448" y="62825"/>
                </a:lnTo>
                <a:lnTo>
                  <a:pt x="30627" y="97431"/>
                </a:lnTo>
                <a:lnTo>
                  <a:pt x="13612" y="138425"/>
                </a:lnTo>
                <a:lnTo>
                  <a:pt x="3403" y="185805"/>
                </a:lnTo>
                <a:lnTo>
                  <a:pt x="0" y="239573"/>
                </a:lnTo>
                <a:lnTo>
                  <a:pt x="0" y="370250"/>
                </a:lnTo>
                <a:lnTo>
                  <a:pt x="3403" y="425379"/>
                </a:lnTo>
                <a:lnTo>
                  <a:pt x="13612" y="473493"/>
                </a:lnTo>
                <a:lnTo>
                  <a:pt x="30627" y="514591"/>
                </a:lnTo>
                <a:lnTo>
                  <a:pt x="54448" y="548674"/>
                </a:lnTo>
                <a:lnTo>
                  <a:pt x="84342" y="575427"/>
                </a:lnTo>
                <a:lnTo>
                  <a:pt x="119577" y="594536"/>
                </a:lnTo>
                <a:lnTo>
                  <a:pt x="160152" y="606002"/>
                </a:lnTo>
                <a:lnTo>
                  <a:pt x="206067" y="609824"/>
                </a:lnTo>
                <a:lnTo>
                  <a:pt x="251981" y="606002"/>
                </a:lnTo>
                <a:lnTo>
                  <a:pt x="292556" y="594536"/>
                </a:lnTo>
                <a:lnTo>
                  <a:pt x="327791" y="575427"/>
                </a:lnTo>
                <a:lnTo>
                  <a:pt x="357685" y="548674"/>
                </a:lnTo>
                <a:lnTo>
                  <a:pt x="359441" y="546161"/>
                </a:lnTo>
                <a:lnTo>
                  <a:pt x="206067" y="546161"/>
                </a:lnTo>
                <a:lnTo>
                  <a:pt x="174235" y="543229"/>
                </a:lnTo>
                <a:lnTo>
                  <a:pt x="123137" y="519774"/>
                </a:lnTo>
                <a:lnTo>
                  <a:pt x="89211" y="472969"/>
                </a:lnTo>
                <a:lnTo>
                  <a:pt x="72458" y="405956"/>
                </a:lnTo>
                <a:lnTo>
                  <a:pt x="70364" y="365224"/>
                </a:lnTo>
                <a:lnTo>
                  <a:pt x="70364" y="244599"/>
                </a:lnTo>
                <a:lnTo>
                  <a:pt x="72458" y="206276"/>
                </a:lnTo>
                <a:lnTo>
                  <a:pt x="83452" y="155597"/>
                </a:lnTo>
                <a:lnTo>
                  <a:pt x="103871" y="114760"/>
                </a:lnTo>
                <a:lnTo>
                  <a:pt x="134498" y="84447"/>
                </a:lnTo>
                <a:lnTo>
                  <a:pt x="174026" y="67013"/>
                </a:lnTo>
                <a:lnTo>
                  <a:pt x="206067" y="63663"/>
                </a:lnTo>
                <a:lnTo>
                  <a:pt x="358262" y="63663"/>
                </a:lnTo>
                <a:lnTo>
                  <a:pt x="357685" y="62825"/>
                </a:lnTo>
                <a:lnTo>
                  <a:pt x="327791" y="35339"/>
                </a:lnTo>
                <a:lnTo>
                  <a:pt x="292556" y="15706"/>
                </a:lnTo>
                <a:lnTo>
                  <a:pt x="251981" y="3926"/>
                </a:lnTo>
                <a:lnTo>
                  <a:pt x="206067" y="0"/>
                </a:lnTo>
                <a:close/>
              </a:path>
              <a:path w="6456044" h="610235">
                <a:moveTo>
                  <a:pt x="358262" y="63663"/>
                </a:moveTo>
                <a:lnTo>
                  <a:pt x="206067" y="63663"/>
                </a:lnTo>
                <a:lnTo>
                  <a:pt x="222296" y="64500"/>
                </a:lnTo>
                <a:lnTo>
                  <a:pt x="237479" y="67013"/>
                </a:lnTo>
                <a:lnTo>
                  <a:pt x="277111" y="84447"/>
                </a:lnTo>
                <a:lnTo>
                  <a:pt x="307425" y="114760"/>
                </a:lnTo>
                <a:lnTo>
                  <a:pt x="328628" y="155597"/>
                </a:lnTo>
                <a:lnTo>
                  <a:pt x="339675" y="206276"/>
                </a:lnTo>
                <a:lnTo>
                  <a:pt x="341769" y="244599"/>
                </a:lnTo>
                <a:lnTo>
                  <a:pt x="341769" y="365224"/>
                </a:lnTo>
                <a:lnTo>
                  <a:pt x="339623" y="405956"/>
                </a:lnTo>
                <a:lnTo>
                  <a:pt x="322450" y="472969"/>
                </a:lnTo>
                <a:lnTo>
                  <a:pt x="288525" y="519774"/>
                </a:lnTo>
                <a:lnTo>
                  <a:pt x="237846" y="543229"/>
                </a:lnTo>
                <a:lnTo>
                  <a:pt x="206067" y="546161"/>
                </a:lnTo>
                <a:lnTo>
                  <a:pt x="359441" y="546161"/>
                </a:lnTo>
                <a:lnTo>
                  <a:pt x="381506" y="514591"/>
                </a:lnTo>
                <a:lnTo>
                  <a:pt x="398521" y="473493"/>
                </a:lnTo>
                <a:lnTo>
                  <a:pt x="408731" y="425379"/>
                </a:lnTo>
                <a:lnTo>
                  <a:pt x="412134" y="370250"/>
                </a:lnTo>
                <a:lnTo>
                  <a:pt x="412134" y="239573"/>
                </a:lnTo>
                <a:lnTo>
                  <a:pt x="408731" y="185805"/>
                </a:lnTo>
                <a:lnTo>
                  <a:pt x="398521" y="138425"/>
                </a:lnTo>
                <a:lnTo>
                  <a:pt x="381506" y="97431"/>
                </a:lnTo>
                <a:lnTo>
                  <a:pt x="358262" y="63663"/>
                </a:lnTo>
                <a:close/>
              </a:path>
              <a:path w="6456044" h="610235">
                <a:moveTo>
                  <a:pt x="206067" y="251301"/>
                </a:moveTo>
                <a:lnTo>
                  <a:pt x="168371" y="267216"/>
                </a:lnTo>
                <a:lnTo>
                  <a:pt x="152456" y="304912"/>
                </a:lnTo>
                <a:lnTo>
                  <a:pt x="153450" y="315435"/>
                </a:lnTo>
                <a:lnTo>
                  <a:pt x="176696" y="349570"/>
                </a:lnTo>
                <a:lnTo>
                  <a:pt x="206067" y="358523"/>
                </a:lnTo>
                <a:lnTo>
                  <a:pt x="216590" y="357528"/>
                </a:lnTo>
                <a:lnTo>
                  <a:pt x="250725" y="334283"/>
                </a:lnTo>
                <a:lnTo>
                  <a:pt x="259677" y="304912"/>
                </a:lnTo>
                <a:lnTo>
                  <a:pt x="258683" y="294388"/>
                </a:lnTo>
                <a:lnTo>
                  <a:pt x="235437" y="260253"/>
                </a:lnTo>
                <a:lnTo>
                  <a:pt x="206067" y="251301"/>
                </a:lnTo>
                <a:close/>
              </a:path>
              <a:path w="6456044" h="610235">
                <a:moveTo>
                  <a:pt x="873104" y="65338"/>
                </a:moveTo>
                <a:lnTo>
                  <a:pt x="713950" y="65338"/>
                </a:lnTo>
                <a:lnTo>
                  <a:pt x="730494" y="66018"/>
                </a:lnTo>
                <a:lnTo>
                  <a:pt x="745782" y="68060"/>
                </a:lnTo>
                <a:lnTo>
                  <a:pt x="784576" y="81725"/>
                </a:lnTo>
                <a:lnTo>
                  <a:pt x="821067" y="112928"/>
                </a:lnTo>
                <a:lnTo>
                  <a:pt x="840386" y="154183"/>
                </a:lnTo>
                <a:lnTo>
                  <a:pt x="844627" y="187638"/>
                </a:lnTo>
                <a:lnTo>
                  <a:pt x="844627" y="192664"/>
                </a:lnTo>
                <a:lnTo>
                  <a:pt x="836250" y="234338"/>
                </a:lnTo>
                <a:lnTo>
                  <a:pt x="811120" y="268892"/>
                </a:lnTo>
                <a:lnTo>
                  <a:pt x="767980" y="296326"/>
                </a:lnTo>
                <a:lnTo>
                  <a:pt x="703898" y="316639"/>
                </a:lnTo>
                <a:lnTo>
                  <a:pt x="682276" y="321927"/>
                </a:lnTo>
                <a:lnTo>
                  <a:pt x="661805" y="327738"/>
                </a:lnTo>
                <a:lnTo>
                  <a:pt x="624320" y="340932"/>
                </a:lnTo>
                <a:lnTo>
                  <a:pt x="577201" y="366533"/>
                </a:lnTo>
                <a:lnTo>
                  <a:pt x="542437" y="400197"/>
                </a:lnTo>
                <a:lnTo>
                  <a:pt x="520448" y="443389"/>
                </a:lnTo>
                <a:lnTo>
                  <a:pt x="512909" y="497576"/>
                </a:lnTo>
                <a:lnTo>
                  <a:pt x="512909" y="598097"/>
                </a:lnTo>
                <a:lnTo>
                  <a:pt x="909965" y="598097"/>
                </a:lnTo>
                <a:lnTo>
                  <a:pt x="909965" y="532758"/>
                </a:lnTo>
                <a:lnTo>
                  <a:pt x="583274" y="532758"/>
                </a:lnTo>
                <a:lnTo>
                  <a:pt x="583274" y="507628"/>
                </a:lnTo>
                <a:lnTo>
                  <a:pt x="592697" y="459043"/>
                </a:lnTo>
                <a:lnTo>
                  <a:pt x="620969" y="423861"/>
                </a:lnTo>
                <a:lnTo>
                  <a:pt x="669344" y="397474"/>
                </a:lnTo>
                <a:lnTo>
                  <a:pt x="739080" y="376951"/>
                </a:lnTo>
                <a:lnTo>
                  <a:pt x="782011" y="365224"/>
                </a:lnTo>
                <a:lnTo>
                  <a:pt x="818659" y="350146"/>
                </a:lnTo>
                <a:lnTo>
                  <a:pt x="873108" y="309938"/>
                </a:lnTo>
                <a:lnTo>
                  <a:pt x="904520" y="257374"/>
                </a:lnTo>
                <a:lnTo>
                  <a:pt x="914991" y="195177"/>
                </a:lnTo>
                <a:lnTo>
                  <a:pt x="914910" y="178371"/>
                </a:lnTo>
                <a:lnTo>
                  <a:pt x="907923" y="130781"/>
                </a:lnTo>
                <a:lnTo>
                  <a:pt x="887348" y="83976"/>
                </a:lnTo>
                <a:lnTo>
                  <a:pt x="877296" y="69997"/>
                </a:lnTo>
                <a:lnTo>
                  <a:pt x="873104" y="65338"/>
                </a:lnTo>
                <a:close/>
              </a:path>
              <a:path w="6456044" h="610235">
                <a:moveTo>
                  <a:pt x="713950" y="0"/>
                </a:moveTo>
                <a:lnTo>
                  <a:pt x="666622" y="4188"/>
                </a:lnTo>
                <a:lnTo>
                  <a:pt x="625157" y="16753"/>
                </a:lnTo>
                <a:lnTo>
                  <a:pt x="589766" y="36438"/>
                </a:lnTo>
                <a:lnTo>
                  <a:pt x="560657" y="61987"/>
                </a:lnTo>
                <a:lnTo>
                  <a:pt x="537830" y="92562"/>
                </a:lnTo>
                <a:lnTo>
                  <a:pt x="521286" y="127325"/>
                </a:lnTo>
                <a:lnTo>
                  <a:pt x="511234" y="165021"/>
                </a:lnTo>
                <a:lnTo>
                  <a:pt x="507883" y="204391"/>
                </a:lnTo>
                <a:lnTo>
                  <a:pt x="507883" y="246275"/>
                </a:lnTo>
                <a:lnTo>
                  <a:pt x="578248" y="246275"/>
                </a:lnTo>
                <a:lnTo>
                  <a:pt x="578248" y="209417"/>
                </a:lnTo>
                <a:lnTo>
                  <a:pt x="580446" y="178371"/>
                </a:lnTo>
                <a:lnTo>
                  <a:pt x="598038" y="126017"/>
                </a:lnTo>
                <a:lnTo>
                  <a:pt x="633220" y="87484"/>
                </a:lnTo>
                <a:lnTo>
                  <a:pt x="683480" y="67798"/>
                </a:lnTo>
                <a:lnTo>
                  <a:pt x="713950" y="65338"/>
                </a:lnTo>
                <a:lnTo>
                  <a:pt x="873104" y="65338"/>
                </a:lnTo>
                <a:lnTo>
                  <a:pt x="865569" y="56961"/>
                </a:lnTo>
                <a:lnTo>
                  <a:pt x="820806" y="24135"/>
                </a:lnTo>
                <a:lnTo>
                  <a:pt x="783058" y="8952"/>
                </a:lnTo>
                <a:lnTo>
                  <a:pt x="738662" y="994"/>
                </a:lnTo>
                <a:lnTo>
                  <a:pt x="713950" y="0"/>
                </a:lnTo>
                <a:close/>
              </a:path>
              <a:path w="6456044" h="610235">
                <a:moveTo>
                  <a:pt x="1606580" y="11727"/>
                </a:moveTo>
                <a:lnTo>
                  <a:pt x="1536216" y="11727"/>
                </a:lnTo>
                <a:lnTo>
                  <a:pt x="1536216" y="598097"/>
                </a:lnTo>
                <a:lnTo>
                  <a:pt x="1913168" y="598097"/>
                </a:lnTo>
                <a:lnTo>
                  <a:pt x="1913168" y="532758"/>
                </a:lnTo>
                <a:lnTo>
                  <a:pt x="1606580" y="532758"/>
                </a:lnTo>
                <a:lnTo>
                  <a:pt x="1606580" y="11727"/>
                </a:lnTo>
                <a:close/>
              </a:path>
              <a:path w="6456044" h="610235">
                <a:moveTo>
                  <a:pt x="2410162" y="532758"/>
                </a:moveTo>
                <a:lnTo>
                  <a:pt x="2038236" y="532758"/>
                </a:lnTo>
                <a:lnTo>
                  <a:pt x="2038236" y="598097"/>
                </a:lnTo>
                <a:lnTo>
                  <a:pt x="2410162" y="598097"/>
                </a:lnTo>
                <a:lnTo>
                  <a:pt x="2410162" y="532758"/>
                </a:lnTo>
                <a:close/>
              </a:path>
              <a:path w="6456044" h="610235">
                <a:moveTo>
                  <a:pt x="2259381" y="77065"/>
                </a:moveTo>
                <a:lnTo>
                  <a:pt x="2189017" y="77065"/>
                </a:lnTo>
                <a:lnTo>
                  <a:pt x="2189017" y="532758"/>
                </a:lnTo>
                <a:lnTo>
                  <a:pt x="2259381" y="532758"/>
                </a:lnTo>
                <a:lnTo>
                  <a:pt x="2259381" y="77065"/>
                </a:lnTo>
                <a:close/>
              </a:path>
              <a:path w="6456044" h="610235">
                <a:moveTo>
                  <a:pt x="2410162" y="11727"/>
                </a:moveTo>
                <a:lnTo>
                  <a:pt x="2038236" y="11727"/>
                </a:lnTo>
                <a:lnTo>
                  <a:pt x="2038236" y="77065"/>
                </a:lnTo>
                <a:lnTo>
                  <a:pt x="2410162" y="77065"/>
                </a:lnTo>
                <a:lnTo>
                  <a:pt x="2410162" y="11727"/>
                </a:lnTo>
                <a:close/>
              </a:path>
              <a:path w="6456044" h="610235">
                <a:moveTo>
                  <a:pt x="2644965" y="11727"/>
                </a:moveTo>
                <a:lnTo>
                  <a:pt x="2510937" y="11727"/>
                </a:lnTo>
                <a:lnTo>
                  <a:pt x="2510937" y="598097"/>
                </a:lnTo>
                <a:lnTo>
                  <a:pt x="2576276" y="598097"/>
                </a:lnTo>
                <a:lnTo>
                  <a:pt x="2576276" y="41883"/>
                </a:lnTo>
                <a:lnTo>
                  <a:pt x="2649234" y="41883"/>
                </a:lnTo>
                <a:lnTo>
                  <a:pt x="2644965" y="11727"/>
                </a:lnTo>
                <a:close/>
              </a:path>
              <a:path w="6456044" h="610235">
                <a:moveTo>
                  <a:pt x="2649234" y="41883"/>
                </a:moveTo>
                <a:lnTo>
                  <a:pt x="2586328" y="41883"/>
                </a:lnTo>
                <a:lnTo>
                  <a:pt x="2665069" y="598097"/>
                </a:lnTo>
                <a:lnTo>
                  <a:pt x="2792395" y="598097"/>
                </a:lnTo>
                <a:lnTo>
                  <a:pt x="2796664" y="567940"/>
                </a:lnTo>
                <a:lnTo>
                  <a:pt x="2723706" y="567940"/>
                </a:lnTo>
                <a:lnTo>
                  <a:pt x="2649234" y="41883"/>
                </a:lnTo>
                <a:close/>
              </a:path>
              <a:path w="6456044" h="610235">
                <a:moveTo>
                  <a:pt x="2946526" y="41883"/>
                </a:moveTo>
                <a:lnTo>
                  <a:pt x="2881188" y="41883"/>
                </a:lnTo>
                <a:lnTo>
                  <a:pt x="2881188" y="598097"/>
                </a:lnTo>
                <a:lnTo>
                  <a:pt x="2946526" y="598097"/>
                </a:lnTo>
                <a:lnTo>
                  <a:pt x="2946526" y="41883"/>
                </a:lnTo>
                <a:close/>
              </a:path>
              <a:path w="6456044" h="610235">
                <a:moveTo>
                  <a:pt x="2946526" y="11727"/>
                </a:moveTo>
                <a:lnTo>
                  <a:pt x="2812499" y="11727"/>
                </a:lnTo>
                <a:lnTo>
                  <a:pt x="2733758" y="567940"/>
                </a:lnTo>
                <a:lnTo>
                  <a:pt x="2796664" y="567940"/>
                </a:lnTo>
                <a:lnTo>
                  <a:pt x="2871136" y="41883"/>
                </a:lnTo>
                <a:lnTo>
                  <a:pt x="2946526" y="41883"/>
                </a:lnTo>
                <a:lnTo>
                  <a:pt x="2946526" y="11727"/>
                </a:lnTo>
                <a:close/>
              </a:path>
              <a:path w="6456044" h="610235">
                <a:moveTo>
                  <a:pt x="3419228" y="532758"/>
                </a:moveTo>
                <a:lnTo>
                  <a:pt x="3047302" y="532758"/>
                </a:lnTo>
                <a:lnTo>
                  <a:pt x="3047302" y="598097"/>
                </a:lnTo>
                <a:lnTo>
                  <a:pt x="3419228" y="598097"/>
                </a:lnTo>
                <a:lnTo>
                  <a:pt x="3419228" y="532758"/>
                </a:lnTo>
                <a:close/>
              </a:path>
              <a:path w="6456044" h="610235">
                <a:moveTo>
                  <a:pt x="3268447" y="77065"/>
                </a:moveTo>
                <a:lnTo>
                  <a:pt x="3198083" y="77065"/>
                </a:lnTo>
                <a:lnTo>
                  <a:pt x="3198083" y="532758"/>
                </a:lnTo>
                <a:lnTo>
                  <a:pt x="3268447" y="532758"/>
                </a:lnTo>
                <a:lnTo>
                  <a:pt x="3268447" y="77065"/>
                </a:lnTo>
                <a:close/>
              </a:path>
              <a:path w="6456044" h="610235">
                <a:moveTo>
                  <a:pt x="3419228" y="11727"/>
                </a:moveTo>
                <a:lnTo>
                  <a:pt x="3047302" y="11727"/>
                </a:lnTo>
                <a:lnTo>
                  <a:pt x="3047302" y="77065"/>
                </a:lnTo>
                <a:lnTo>
                  <a:pt x="3419228" y="77065"/>
                </a:lnTo>
                <a:lnTo>
                  <a:pt x="3419228" y="11727"/>
                </a:lnTo>
                <a:close/>
              </a:path>
              <a:path w="6456044" h="610235">
                <a:moveTo>
                  <a:pt x="3772980" y="77065"/>
                </a:moveTo>
                <a:lnTo>
                  <a:pt x="3702616" y="77065"/>
                </a:lnTo>
                <a:lnTo>
                  <a:pt x="3702616" y="598097"/>
                </a:lnTo>
                <a:lnTo>
                  <a:pt x="3772980" y="598097"/>
                </a:lnTo>
                <a:lnTo>
                  <a:pt x="3772980" y="77065"/>
                </a:lnTo>
                <a:close/>
              </a:path>
              <a:path w="6456044" h="610235">
                <a:moveTo>
                  <a:pt x="3943865" y="11727"/>
                </a:moveTo>
                <a:lnTo>
                  <a:pt x="3531731" y="11727"/>
                </a:lnTo>
                <a:lnTo>
                  <a:pt x="3531731" y="77065"/>
                </a:lnTo>
                <a:lnTo>
                  <a:pt x="3943865" y="77065"/>
                </a:lnTo>
                <a:lnTo>
                  <a:pt x="3943865" y="11727"/>
                </a:lnTo>
                <a:close/>
              </a:path>
              <a:path w="6456044" h="610235">
                <a:moveTo>
                  <a:pt x="4308507" y="11727"/>
                </a:moveTo>
                <a:lnTo>
                  <a:pt x="4176155" y="11727"/>
                </a:lnTo>
                <a:lnTo>
                  <a:pt x="3998569" y="598097"/>
                </a:lnTo>
                <a:lnTo>
                  <a:pt x="4073959" y="598097"/>
                </a:lnTo>
                <a:lnTo>
                  <a:pt x="4116681" y="452342"/>
                </a:lnTo>
                <a:lnTo>
                  <a:pt x="4441951" y="452342"/>
                </a:lnTo>
                <a:lnTo>
                  <a:pt x="4422162" y="387003"/>
                </a:lnTo>
                <a:lnTo>
                  <a:pt x="4135947" y="387003"/>
                </a:lnTo>
                <a:lnTo>
                  <a:pt x="4237305" y="41883"/>
                </a:lnTo>
                <a:lnTo>
                  <a:pt x="4317640" y="41883"/>
                </a:lnTo>
                <a:lnTo>
                  <a:pt x="4308507" y="11727"/>
                </a:lnTo>
                <a:close/>
              </a:path>
              <a:path w="6456044" h="610235">
                <a:moveTo>
                  <a:pt x="4441951" y="452342"/>
                </a:moveTo>
                <a:lnTo>
                  <a:pt x="4367982" y="452342"/>
                </a:lnTo>
                <a:lnTo>
                  <a:pt x="4410703" y="598097"/>
                </a:lnTo>
                <a:lnTo>
                  <a:pt x="4486093" y="598097"/>
                </a:lnTo>
                <a:lnTo>
                  <a:pt x="4441951" y="452342"/>
                </a:lnTo>
                <a:close/>
              </a:path>
              <a:path w="6456044" h="610235">
                <a:moveTo>
                  <a:pt x="4317640" y="41883"/>
                </a:moveTo>
                <a:lnTo>
                  <a:pt x="4247357" y="41883"/>
                </a:lnTo>
                <a:lnTo>
                  <a:pt x="4348715" y="387003"/>
                </a:lnTo>
                <a:lnTo>
                  <a:pt x="4422162" y="387003"/>
                </a:lnTo>
                <a:lnTo>
                  <a:pt x="4317640" y="41883"/>
                </a:lnTo>
                <a:close/>
              </a:path>
              <a:path w="6456044" h="610235">
                <a:moveTo>
                  <a:pt x="4782046" y="77065"/>
                </a:moveTo>
                <a:lnTo>
                  <a:pt x="4711682" y="77065"/>
                </a:lnTo>
                <a:lnTo>
                  <a:pt x="4711682" y="598097"/>
                </a:lnTo>
                <a:lnTo>
                  <a:pt x="4782046" y="598097"/>
                </a:lnTo>
                <a:lnTo>
                  <a:pt x="4782046" y="77065"/>
                </a:lnTo>
                <a:close/>
              </a:path>
              <a:path w="6456044" h="610235">
                <a:moveTo>
                  <a:pt x="4952931" y="11727"/>
                </a:moveTo>
                <a:lnTo>
                  <a:pt x="4540797" y="11727"/>
                </a:lnTo>
                <a:lnTo>
                  <a:pt x="4540797" y="77065"/>
                </a:lnTo>
                <a:lnTo>
                  <a:pt x="4952931" y="77065"/>
                </a:lnTo>
                <a:lnTo>
                  <a:pt x="4952931" y="11727"/>
                </a:lnTo>
                <a:close/>
              </a:path>
              <a:path w="6456044" h="610235">
                <a:moveTo>
                  <a:pt x="5437360" y="532758"/>
                </a:moveTo>
                <a:lnTo>
                  <a:pt x="5065434" y="532758"/>
                </a:lnTo>
                <a:lnTo>
                  <a:pt x="5065434" y="598097"/>
                </a:lnTo>
                <a:lnTo>
                  <a:pt x="5437360" y="598097"/>
                </a:lnTo>
                <a:lnTo>
                  <a:pt x="5437360" y="532758"/>
                </a:lnTo>
                <a:close/>
              </a:path>
              <a:path w="6456044" h="610235">
                <a:moveTo>
                  <a:pt x="5286579" y="77065"/>
                </a:moveTo>
                <a:lnTo>
                  <a:pt x="5216215" y="77065"/>
                </a:lnTo>
                <a:lnTo>
                  <a:pt x="5216215" y="532758"/>
                </a:lnTo>
                <a:lnTo>
                  <a:pt x="5286579" y="532758"/>
                </a:lnTo>
                <a:lnTo>
                  <a:pt x="5286579" y="77065"/>
                </a:lnTo>
                <a:close/>
              </a:path>
              <a:path w="6456044" h="610235">
                <a:moveTo>
                  <a:pt x="5437360" y="11727"/>
                </a:moveTo>
                <a:lnTo>
                  <a:pt x="5065434" y="11727"/>
                </a:lnTo>
                <a:lnTo>
                  <a:pt x="5065434" y="77065"/>
                </a:lnTo>
                <a:lnTo>
                  <a:pt x="5437360" y="77065"/>
                </a:lnTo>
                <a:lnTo>
                  <a:pt x="5437360" y="11727"/>
                </a:lnTo>
                <a:close/>
              </a:path>
              <a:path w="6456044" h="610235">
                <a:moveTo>
                  <a:pt x="5755930" y="0"/>
                </a:moveTo>
                <a:lnTo>
                  <a:pt x="5710015" y="3926"/>
                </a:lnTo>
                <a:lnTo>
                  <a:pt x="5669441" y="15706"/>
                </a:lnTo>
                <a:lnTo>
                  <a:pt x="5634206" y="35339"/>
                </a:lnTo>
                <a:lnTo>
                  <a:pt x="5604312" y="62825"/>
                </a:lnTo>
                <a:lnTo>
                  <a:pt x="5580491" y="97431"/>
                </a:lnTo>
                <a:lnTo>
                  <a:pt x="5563475" y="138425"/>
                </a:lnTo>
                <a:lnTo>
                  <a:pt x="5553266" y="185805"/>
                </a:lnTo>
                <a:lnTo>
                  <a:pt x="5549863" y="239573"/>
                </a:lnTo>
                <a:lnTo>
                  <a:pt x="5549863" y="370250"/>
                </a:lnTo>
                <a:lnTo>
                  <a:pt x="5553266" y="425379"/>
                </a:lnTo>
                <a:lnTo>
                  <a:pt x="5563475" y="473493"/>
                </a:lnTo>
                <a:lnTo>
                  <a:pt x="5580491" y="514591"/>
                </a:lnTo>
                <a:lnTo>
                  <a:pt x="5604312" y="548674"/>
                </a:lnTo>
                <a:lnTo>
                  <a:pt x="5634206" y="575427"/>
                </a:lnTo>
                <a:lnTo>
                  <a:pt x="5669441" y="594536"/>
                </a:lnTo>
                <a:lnTo>
                  <a:pt x="5710015" y="606002"/>
                </a:lnTo>
                <a:lnTo>
                  <a:pt x="5755930" y="609824"/>
                </a:lnTo>
                <a:lnTo>
                  <a:pt x="5801845" y="606002"/>
                </a:lnTo>
                <a:lnTo>
                  <a:pt x="5842420" y="594536"/>
                </a:lnTo>
                <a:lnTo>
                  <a:pt x="5877655" y="575427"/>
                </a:lnTo>
                <a:lnTo>
                  <a:pt x="5907549" y="548674"/>
                </a:lnTo>
                <a:lnTo>
                  <a:pt x="5910476" y="544486"/>
                </a:lnTo>
                <a:lnTo>
                  <a:pt x="5755930" y="544486"/>
                </a:lnTo>
                <a:lnTo>
                  <a:pt x="5724099" y="541606"/>
                </a:lnTo>
                <a:lnTo>
                  <a:pt x="5673001" y="518570"/>
                </a:lnTo>
                <a:lnTo>
                  <a:pt x="5639075" y="472498"/>
                </a:lnTo>
                <a:lnTo>
                  <a:pt x="5622322" y="405903"/>
                </a:lnTo>
                <a:lnTo>
                  <a:pt x="5620228" y="365224"/>
                </a:lnTo>
                <a:lnTo>
                  <a:pt x="5620228" y="244599"/>
                </a:lnTo>
                <a:lnTo>
                  <a:pt x="5622322" y="206328"/>
                </a:lnTo>
                <a:lnTo>
                  <a:pt x="5639075" y="141409"/>
                </a:lnTo>
                <a:lnTo>
                  <a:pt x="5673001" y="93138"/>
                </a:lnTo>
                <a:lnTo>
                  <a:pt x="5724099" y="68427"/>
                </a:lnTo>
                <a:lnTo>
                  <a:pt x="5755930" y="65338"/>
                </a:lnTo>
                <a:lnTo>
                  <a:pt x="5909279" y="65338"/>
                </a:lnTo>
                <a:lnTo>
                  <a:pt x="5907549" y="62825"/>
                </a:lnTo>
                <a:lnTo>
                  <a:pt x="5877655" y="35339"/>
                </a:lnTo>
                <a:lnTo>
                  <a:pt x="5842420" y="15706"/>
                </a:lnTo>
                <a:lnTo>
                  <a:pt x="5801845" y="3926"/>
                </a:lnTo>
                <a:lnTo>
                  <a:pt x="5755930" y="0"/>
                </a:lnTo>
                <a:close/>
              </a:path>
              <a:path w="6456044" h="610235">
                <a:moveTo>
                  <a:pt x="5909279" y="65338"/>
                </a:moveTo>
                <a:lnTo>
                  <a:pt x="5755930" y="65338"/>
                </a:lnTo>
                <a:lnTo>
                  <a:pt x="5787709" y="68427"/>
                </a:lnTo>
                <a:lnTo>
                  <a:pt x="5815196" y="77693"/>
                </a:lnTo>
                <a:lnTo>
                  <a:pt x="5857288" y="114760"/>
                </a:lnTo>
                <a:lnTo>
                  <a:pt x="5883047" y="171931"/>
                </a:lnTo>
                <a:lnTo>
                  <a:pt x="5891633" y="244599"/>
                </a:lnTo>
                <a:lnTo>
                  <a:pt x="5891633" y="365224"/>
                </a:lnTo>
                <a:lnTo>
                  <a:pt x="5889487" y="405903"/>
                </a:lnTo>
                <a:lnTo>
                  <a:pt x="5872314" y="472498"/>
                </a:lnTo>
                <a:lnTo>
                  <a:pt x="5838388" y="518570"/>
                </a:lnTo>
                <a:lnTo>
                  <a:pt x="5787709" y="541606"/>
                </a:lnTo>
                <a:lnTo>
                  <a:pt x="5755930" y="544486"/>
                </a:lnTo>
                <a:lnTo>
                  <a:pt x="5910476" y="544486"/>
                </a:lnTo>
                <a:lnTo>
                  <a:pt x="5931370" y="514591"/>
                </a:lnTo>
                <a:lnTo>
                  <a:pt x="5948385" y="473493"/>
                </a:lnTo>
                <a:lnTo>
                  <a:pt x="5958594" y="425379"/>
                </a:lnTo>
                <a:lnTo>
                  <a:pt x="5961997" y="370250"/>
                </a:lnTo>
                <a:lnTo>
                  <a:pt x="5961997" y="239573"/>
                </a:lnTo>
                <a:lnTo>
                  <a:pt x="5958594" y="185805"/>
                </a:lnTo>
                <a:lnTo>
                  <a:pt x="5948385" y="138425"/>
                </a:lnTo>
                <a:lnTo>
                  <a:pt x="5931370" y="97431"/>
                </a:lnTo>
                <a:lnTo>
                  <a:pt x="5909279" y="65338"/>
                </a:lnTo>
                <a:close/>
              </a:path>
              <a:path w="6456044" h="610235">
                <a:moveTo>
                  <a:pt x="6206015" y="11727"/>
                </a:moveTo>
                <a:lnTo>
                  <a:pt x="6065287" y="11727"/>
                </a:lnTo>
                <a:lnTo>
                  <a:pt x="6065287" y="598097"/>
                </a:lnTo>
                <a:lnTo>
                  <a:pt x="6135651" y="598097"/>
                </a:lnTo>
                <a:lnTo>
                  <a:pt x="6135651" y="41883"/>
                </a:lnTo>
                <a:lnTo>
                  <a:pt x="6215189" y="41883"/>
                </a:lnTo>
                <a:lnTo>
                  <a:pt x="6206015" y="11727"/>
                </a:lnTo>
                <a:close/>
              </a:path>
              <a:path w="6456044" h="610235">
                <a:moveTo>
                  <a:pt x="6215189" y="41883"/>
                </a:moveTo>
                <a:lnTo>
                  <a:pt x="6145703" y="41883"/>
                </a:lnTo>
                <a:lnTo>
                  <a:pt x="6314912" y="598097"/>
                </a:lnTo>
                <a:lnTo>
                  <a:pt x="6455641" y="598097"/>
                </a:lnTo>
                <a:lnTo>
                  <a:pt x="6455641" y="567940"/>
                </a:lnTo>
                <a:lnTo>
                  <a:pt x="6375225" y="567940"/>
                </a:lnTo>
                <a:lnTo>
                  <a:pt x="6215189" y="41883"/>
                </a:lnTo>
                <a:close/>
              </a:path>
              <a:path w="6456044" h="610235">
                <a:moveTo>
                  <a:pt x="6455641" y="11727"/>
                </a:moveTo>
                <a:lnTo>
                  <a:pt x="6385277" y="11727"/>
                </a:lnTo>
                <a:lnTo>
                  <a:pt x="6385277" y="567940"/>
                </a:lnTo>
                <a:lnTo>
                  <a:pt x="6455641" y="567940"/>
                </a:lnTo>
                <a:lnTo>
                  <a:pt x="6455641" y="117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06982" y="5229579"/>
            <a:ext cx="8923427" cy="1388020"/>
          </a:xfrm>
          <a:prstGeom prst="rect">
            <a:avLst/>
          </a:prstGeom>
        </p:spPr>
      </p:pic>
      <p:sp>
        <p:nvSpPr>
          <p:cNvPr id="11" name="object 11" descr=""/>
          <p:cNvSpPr/>
          <p:nvPr/>
        </p:nvSpPr>
        <p:spPr>
          <a:xfrm>
            <a:off x="8793449" y="7810024"/>
            <a:ext cx="4960620" cy="610235"/>
          </a:xfrm>
          <a:custGeom>
            <a:avLst/>
            <a:gdLst/>
            <a:ahLst/>
            <a:cxnLst/>
            <a:rect l="l" t="t" r="r" b="b"/>
            <a:pathLst>
              <a:path w="4960619" h="610234">
                <a:moveTo>
                  <a:pt x="206067" y="0"/>
                </a:moveTo>
                <a:lnTo>
                  <a:pt x="160152" y="3926"/>
                </a:lnTo>
                <a:lnTo>
                  <a:pt x="119577" y="15706"/>
                </a:lnTo>
                <a:lnTo>
                  <a:pt x="84342" y="35339"/>
                </a:lnTo>
                <a:lnTo>
                  <a:pt x="54448" y="62825"/>
                </a:lnTo>
                <a:lnTo>
                  <a:pt x="30627" y="97431"/>
                </a:lnTo>
                <a:lnTo>
                  <a:pt x="13612" y="138425"/>
                </a:lnTo>
                <a:lnTo>
                  <a:pt x="3403" y="185805"/>
                </a:lnTo>
                <a:lnTo>
                  <a:pt x="0" y="239573"/>
                </a:lnTo>
                <a:lnTo>
                  <a:pt x="0" y="370250"/>
                </a:lnTo>
                <a:lnTo>
                  <a:pt x="3403" y="425379"/>
                </a:lnTo>
                <a:lnTo>
                  <a:pt x="13612" y="473493"/>
                </a:lnTo>
                <a:lnTo>
                  <a:pt x="30627" y="514591"/>
                </a:lnTo>
                <a:lnTo>
                  <a:pt x="54448" y="548674"/>
                </a:lnTo>
                <a:lnTo>
                  <a:pt x="84342" y="575427"/>
                </a:lnTo>
                <a:lnTo>
                  <a:pt x="119577" y="594536"/>
                </a:lnTo>
                <a:lnTo>
                  <a:pt x="160152" y="606002"/>
                </a:lnTo>
                <a:lnTo>
                  <a:pt x="206067" y="609824"/>
                </a:lnTo>
                <a:lnTo>
                  <a:pt x="251981" y="606002"/>
                </a:lnTo>
                <a:lnTo>
                  <a:pt x="292556" y="594536"/>
                </a:lnTo>
                <a:lnTo>
                  <a:pt x="327791" y="575427"/>
                </a:lnTo>
                <a:lnTo>
                  <a:pt x="357685" y="548674"/>
                </a:lnTo>
                <a:lnTo>
                  <a:pt x="359441" y="546161"/>
                </a:lnTo>
                <a:lnTo>
                  <a:pt x="206067" y="546161"/>
                </a:lnTo>
                <a:lnTo>
                  <a:pt x="174235" y="543229"/>
                </a:lnTo>
                <a:lnTo>
                  <a:pt x="123137" y="519774"/>
                </a:lnTo>
                <a:lnTo>
                  <a:pt x="89211" y="472969"/>
                </a:lnTo>
                <a:lnTo>
                  <a:pt x="72458" y="405956"/>
                </a:lnTo>
                <a:lnTo>
                  <a:pt x="70364" y="365224"/>
                </a:lnTo>
                <a:lnTo>
                  <a:pt x="70364" y="244599"/>
                </a:lnTo>
                <a:lnTo>
                  <a:pt x="72458" y="206276"/>
                </a:lnTo>
                <a:lnTo>
                  <a:pt x="83452" y="155597"/>
                </a:lnTo>
                <a:lnTo>
                  <a:pt x="103871" y="114760"/>
                </a:lnTo>
                <a:lnTo>
                  <a:pt x="134498" y="84447"/>
                </a:lnTo>
                <a:lnTo>
                  <a:pt x="174026" y="67013"/>
                </a:lnTo>
                <a:lnTo>
                  <a:pt x="206067" y="63663"/>
                </a:lnTo>
                <a:lnTo>
                  <a:pt x="358262" y="63663"/>
                </a:lnTo>
                <a:lnTo>
                  <a:pt x="357685" y="62825"/>
                </a:lnTo>
                <a:lnTo>
                  <a:pt x="327791" y="35339"/>
                </a:lnTo>
                <a:lnTo>
                  <a:pt x="292556" y="15706"/>
                </a:lnTo>
                <a:lnTo>
                  <a:pt x="251981" y="3926"/>
                </a:lnTo>
                <a:lnTo>
                  <a:pt x="206067" y="0"/>
                </a:lnTo>
                <a:close/>
              </a:path>
              <a:path w="4960619" h="610234">
                <a:moveTo>
                  <a:pt x="358262" y="63663"/>
                </a:moveTo>
                <a:lnTo>
                  <a:pt x="206067" y="63663"/>
                </a:lnTo>
                <a:lnTo>
                  <a:pt x="222296" y="64500"/>
                </a:lnTo>
                <a:lnTo>
                  <a:pt x="237479" y="67013"/>
                </a:lnTo>
                <a:lnTo>
                  <a:pt x="277111" y="84447"/>
                </a:lnTo>
                <a:lnTo>
                  <a:pt x="307425" y="114760"/>
                </a:lnTo>
                <a:lnTo>
                  <a:pt x="328628" y="155597"/>
                </a:lnTo>
                <a:lnTo>
                  <a:pt x="339675" y="206276"/>
                </a:lnTo>
                <a:lnTo>
                  <a:pt x="341769" y="244599"/>
                </a:lnTo>
                <a:lnTo>
                  <a:pt x="341769" y="365224"/>
                </a:lnTo>
                <a:lnTo>
                  <a:pt x="339623" y="405956"/>
                </a:lnTo>
                <a:lnTo>
                  <a:pt x="322450" y="472969"/>
                </a:lnTo>
                <a:lnTo>
                  <a:pt x="288525" y="519774"/>
                </a:lnTo>
                <a:lnTo>
                  <a:pt x="237846" y="543229"/>
                </a:lnTo>
                <a:lnTo>
                  <a:pt x="206067" y="546161"/>
                </a:lnTo>
                <a:lnTo>
                  <a:pt x="359441" y="546161"/>
                </a:lnTo>
                <a:lnTo>
                  <a:pt x="381506" y="514591"/>
                </a:lnTo>
                <a:lnTo>
                  <a:pt x="398521" y="473493"/>
                </a:lnTo>
                <a:lnTo>
                  <a:pt x="408731" y="425379"/>
                </a:lnTo>
                <a:lnTo>
                  <a:pt x="412134" y="370250"/>
                </a:lnTo>
                <a:lnTo>
                  <a:pt x="412134" y="239573"/>
                </a:lnTo>
                <a:lnTo>
                  <a:pt x="408731" y="185805"/>
                </a:lnTo>
                <a:lnTo>
                  <a:pt x="398521" y="138425"/>
                </a:lnTo>
                <a:lnTo>
                  <a:pt x="381506" y="97431"/>
                </a:lnTo>
                <a:lnTo>
                  <a:pt x="358262" y="63663"/>
                </a:lnTo>
                <a:close/>
              </a:path>
              <a:path w="4960619" h="610234">
                <a:moveTo>
                  <a:pt x="206067" y="251301"/>
                </a:moveTo>
                <a:lnTo>
                  <a:pt x="168371" y="267216"/>
                </a:lnTo>
                <a:lnTo>
                  <a:pt x="152456" y="304912"/>
                </a:lnTo>
                <a:lnTo>
                  <a:pt x="153450" y="315435"/>
                </a:lnTo>
                <a:lnTo>
                  <a:pt x="176696" y="349570"/>
                </a:lnTo>
                <a:lnTo>
                  <a:pt x="206067" y="358523"/>
                </a:lnTo>
                <a:lnTo>
                  <a:pt x="216590" y="357528"/>
                </a:lnTo>
                <a:lnTo>
                  <a:pt x="250725" y="334283"/>
                </a:lnTo>
                <a:lnTo>
                  <a:pt x="259677" y="304912"/>
                </a:lnTo>
                <a:lnTo>
                  <a:pt x="258683" y="294388"/>
                </a:lnTo>
                <a:lnTo>
                  <a:pt x="235437" y="260253"/>
                </a:lnTo>
                <a:lnTo>
                  <a:pt x="206067" y="251301"/>
                </a:lnTo>
                <a:close/>
              </a:path>
              <a:path w="4960619" h="610234">
                <a:moveTo>
                  <a:pt x="577410" y="370250"/>
                </a:moveTo>
                <a:lnTo>
                  <a:pt x="507046" y="370250"/>
                </a:lnTo>
                <a:lnTo>
                  <a:pt x="507083" y="416322"/>
                </a:lnTo>
                <a:lnTo>
                  <a:pt x="510606" y="454645"/>
                </a:lnTo>
                <a:lnTo>
                  <a:pt x="521286" y="491712"/>
                </a:lnTo>
                <a:lnTo>
                  <a:pt x="550971" y="539774"/>
                </a:lnTo>
                <a:lnTo>
                  <a:pt x="594582" y="576945"/>
                </a:lnTo>
                <a:lnTo>
                  <a:pt x="631021" y="594746"/>
                </a:lnTo>
                <a:lnTo>
                  <a:pt x="672904" y="606054"/>
                </a:lnTo>
                <a:lnTo>
                  <a:pt x="719814" y="609824"/>
                </a:lnTo>
                <a:lnTo>
                  <a:pt x="740756" y="608986"/>
                </a:lnTo>
                <a:lnTo>
                  <a:pt x="780126" y="602285"/>
                </a:lnTo>
                <a:lnTo>
                  <a:pt x="816356" y="588725"/>
                </a:lnTo>
                <a:lnTo>
                  <a:pt x="862218" y="558726"/>
                </a:lnTo>
                <a:lnTo>
                  <a:pt x="876171" y="544486"/>
                </a:lnTo>
                <a:lnTo>
                  <a:pt x="718139" y="544486"/>
                </a:lnTo>
                <a:lnTo>
                  <a:pt x="703322" y="543910"/>
                </a:lnTo>
                <a:lnTo>
                  <a:pt x="662015" y="535271"/>
                </a:lnTo>
                <a:lnTo>
                  <a:pt x="626832" y="517209"/>
                </a:lnTo>
                <a:lnTo>
                  <a:pt x="593378" y="479147"/>
                </a:lnTo>
                <a:lnTo>
                  <a:pt x="579923" y="440614"/>
                </a:lnTo>
                <a:lnTo>
                  <a:pt x="577410" y="410458"/>
                </a:lnTo>
                <a:lnTo>
                  <a:pt x="577410" y="370250"/>
                </a:lnTo>
                <a:close/>
              </a:path>
              <a:path w="4960619" h="610234">
                <a:moveTo>
                  <a:pt x="904102" y="11727"/>
                </a:moveTo>
                <a:lnTo>
                  <a:pt x="512072" y="11727"/>
                </a:lnTo>
                <a:lnTo>
                  <a:pt x="512072" y="77065"/>
                </a:lnTo>
                <a:lnTo>
                  <a:pt x="843789" y="77065"/>
                </a:lnTo>
                <a:lnTo>
                  <a:pt x="843789" y="87117"/>
                </a:lnTo>
                <a:lnTo>
                  <a:pt x="652800" y="209417"/>
                </a:lnTo>
                <a:lnTo>
                  <a:pt x="652800" y="306587"/>
                </a:lnTo>
                <a:lnTo>
                  <a:pt x="731541" y="306587"/>
                </a:lnTo>
                <a:lnTo>
                  <a:pt x="755624" y="308472"/>
                </a:lnTo>
                <a:lnTo>
                  <a:pt x="797508" y="323550"/>
                </a:lnTo>
                <a:lnTo>
                  <a:pt x="829968" y="352868"/>
                </a:lnTo>
                <a:lnTo>
                  <a:pt x="846721" y="393914"/>
                </a:lnTo>
                <a:lnTo>
                  <a:pt x="848709" y="425955"/>
                </a:lnTo>
                <a:lnTo>
                  <a:pt x="848187" y="436269"/>
                </a:lnTo>
                <a:lnTo>
                  <a:pt x="833266" y="482184"/>
                </a:lnTo>
                <a:lnTo>
                  <a:pt x="801906" y="517680"/>
                </a:lnTo>
                <a:lnTo>
                  <a:pt x="757247" y="539302"/>
                </a:lnTo>
                <a:lnTo>
                  <a:pt x="718139" y="544486"/>
                </a:lnTo>
                <a:lnTo>
                  <a:pt x="876171" y="544486"/>
                </a:lnTo>
                <a:lnTo>
                  <a:pt x="904102" y="501764"/>
                </a:lnTo>
                <a:lnTo>
                  <a:pt x="918237" y="449933"/>
                </a:lnTo>
                <a:lnTo>
                  <a:pt x="919180" y="431400"/>
                </a:lnTo>
                <a:lnTo>
                  <a:pt x="919139" y="415484"/>
                </a:lnTo>
                <a:lnTo>
                  <a:pt x="910698" y="361664"/>
                </a:lnTo>
                <a:lnTo>
                  <a:pt x="887348" y="317477"/>
                </a:lnTo>
                <a:lnTo>
                  <a:pt x="853370" y="284179"/>
                </a:lnTo>
                <a:lnTo>
                  <a:pt x="811120" y="262190"/>
                </a:lnTo>
                <a:lnTo>
                  <a:pt x="763216" y="251981"/>
                </a:lnTo>
                <a:lnTo>
                  <a:pt x="746619" y="251301"/>
                </a:lnTo>
                <a:lnTo>
                  <a:pt x="713113" y="251301"/>
                </a:lnTo>
                <a:lnTo>
                  <a:pt x="713113" y="241249"/>
                </a:lnTo>
                <a:lnTo>
                  <a:pt x="904102" y="118949"/>
                </a:lnTo>
                <a:lnTo>
                  <a:pt x="904102" y="11727"/>
                </a:lnTo>
                <a:close/>
              </a:path>
              <a:path w="4960619" h="610234">
                <a:moveTo>
                  <a:pt x="1723017" y="0"/>
                </a:moveTo>
                <a:lnTo>
                  <a:pt x="1677102" y="3926"/>
                </a:lnTo>
                <a:lnTo>
                  <a:pt x="1636527" y="15706"/>
                </a:lnTo>
                <a:lnTo>
                  <a:pt x="1601292" y="35339"/>
                </a:lnTo>
                <a:lnTo>
                  <a:pt x="1571398" y="62825"/>
                </a:lnTo>
                <a:lnTo>
                  <a:pt x="1547577" y="97431"/>
                </a:lnTo>
                <a:lnTo>
                  <a:pt x="1530562" y="138425"/>
                </a:lnTo>
                <a:lnTo>
                  <a:pt x="1520352" y="185805"/>
                </a:lnTo>
                <a:lnTo>
                  <a:pt x="1516949" y="239573"/>
                </a:lnTo>
                <a:lnTo>
                  <a:pt x="1516949" y="370250"/>
                </a:lnTo>
                <a:lnTo>
                  <a:pt x="1520352" y="425379"/>
                </a:lnTo>
                <a:lnTo>
                  <a:pt x="1530562" y="473493"/>
                </a:lnTo>
                <a:lnTo>
                  <a:pt x="1547577" y="514591"/>
                </a:lnTo>
                <a:lnTo>
                  <a:pt x="1571398" y="548674"/>
                </a:lnTo>
                <a:lnTo>
                  <a:pt x="1601292" y="575427"/>
                </a:lnTo>
                <a:lnTo>
                  <a:pt x="1636527" y="594536"/>
                </a:lnTo>
                <a:lnTo>
                  <a:pt x="1677102" y="606002"/>
                </a:lnTo>
                <a:lnTo>
                  <a:pt x="1723017" y="609824"/>
                </a:lnTo>
                <a:lnTo>
                  <a:pt x="1747414" y="608829"/>
                </a:lnTo>
                <a:lnTo>
                  <a:pt x="1791810" y="600871"/>
                </a:lnTo>
                <a:lnTo>
                  <a:pt x="1830291" y="584798"/>
                </a:lnTo>
                <a:lnTo>
                  <a:pt x="1862541" y="562181"/>
                </a:lnTo>
                <a:lnTo>
                  <a:pt x="1879664" y="544486"/>
                </a:lnTo>
                <a:lnTo>
                  <a:pt x="1723017" y="544486"/>
                </a:lnTo>
                <a:lnTo>
                  <a:pt x="1691185" y="541606"/>
                </a:lnTo>
                <a:lnTo>
                  <a:pt x="1640087" y="518570"/>
                </a:lnTo>
                <a:lnTo>
                  <a:pt x="1606161" y="472498"/>
                </a:lnTo>
                <a:lnTo>
                  <a:pt x="1589408" y="405903"/>
                </a:lnTo>
                <a:lnTo>
                  <a:pt x="1587314" y="365224"/>
                </a:lnTo>
                <a:lnTo>
                  <a:pt x="1587314" y="244599"/>
                </a:lnTo>
                <a:lnTo>
                  <a:pt x="1589408" y="206328"/>
                </a:lnTo>
                <a:lnTo>
                  <a:pt x="1606161" y="141409"/>
                </a:lnTo>
                <a:lnTo>
                  <a:pt x="1640087" y="93138"/>
                </a:lnTo>
                <a:lnTo>
                  <a:pt x="1691185" y="68427"/>
                </a:lnTo>
                <a:lnTo>
                  <a:pt x="1723017" y="65338"/>
                </a:lnTo>
                <a:lnTo>
                  <a:pt x="1879050" y="65338"/>
                </a:lnTo>
                <a:lnTo>
                  <a:pt x="1876310" y="61987"/>
                </a:lnTo>
                <a:lnTo>
                  <a:pt x="1847201" y="36019"/>
                </a:lnTo>
                <a:lnTo>
                  <a:pt x="1811810" y="16753"/>
                </a:lnTo>
                <a:lnTo>
                  <a:pt x="1770345" y="4188"/>
                </a:lnTo>
                <a:lnTo>
                  <a:pt x="1747414" y="1047"/>
                </a:lnTo>
                <a:lnTo>
                  <a:pt x="1723017" y="0"/>
                </a:lnTo>
                <a:close/>
              </a:path>
              <a:path w="4960619" h="610234">
                <a:moveTo>
                  <a:pt x="1929084" y="387003"/>
                </a:moveTo>
                <a:lnTo>
                  <a:pt x="1858719" y="387003"/>
                </a:lnTo>
                <a:lnTo>
                  <a:pt x="1858719" y="397055"/>
                </a:lnTo>
                <a:lnTo>
                  <a:pt x="1858196" y="411558"/>
                </a:lnTo>
                <a:lnTo>
                  <a:pt x="1850343" y="453179"/>
                </a:lnTo>
                <a:lnTo>
                  <a:pt x="1833851" y="489304"/>
                </a:lnTo>
                <a:lnTo>
                  <a:pt x="1807621" y="518308"/>
                </a:lnTo>
                <a:lnTo>
                  <a:pt x="1770921" y="537889"/>
                </a:lnTo>
                <a:lnTo>
                  <a:pt x="1723017" y="544486"/>
                </a:lnTo>
                <a:lnTo>
                  <a:pt x="1879664" y="544486"/>
                </a:lnTo>
                <a:lnTo>
                  <a:pt x="1908194" y="499513"/>
                </a:lnTo>
                <a:lnTo>
                  <a:pt x="1921545" y="460823"/>
                </a:lnTo>
                <a:lnTo>
                  <a:pt x="1928246" y="418940"/>
                </a:lnTo>
                <a:lnTo>
                  <a:pt x="1929084" y="397055"/>
                </a:lnTo>
                <a:lnTo>
                  <a:pt x="1929084" y="387003"/>
                </a:lnTo>
                <a:close/>
              </a:path>
              <a:path w="4960619" h="610234">
                <a:moveTo>
                  <a:pt x="1879050" y="65338"/>
                </a:moveTo>
                <a:lnTo>
                  <a:pt x="1723017" y="65338"/>
                </a:lnTo>
                <a:lnTo>
                  <a:pt x="1740346" y="66123"/>
                </a:lnTo>
                <a:lnTo>
                  <a:pt x="1756314" y="68479"/>
                </a:lnTo>
                <a:lnTo>
                  <a:pt x="1796156" y="84342"/>
                </a:lnTo>
                <a:lnTo>
                  <a:pt x="1825212" y="110572"/>
                </a:lnTo>
                <a:lnTo>
                  <a:pt x="1845159" y="144498"/>
                </a:lnTo>
                <a:lnTo>
                  <a:pt x="1855997" y="184706"/>
                </a:lnTo>
                <a:lnTo>
                  <a:pt x="1858719" y="212768"/>
                </a:lnTo>
                <a:lnTo>
                  <a:pt x="1858719" y="222820"/>
                </a:lnTo>
                <a:lnTo>
                  <a:pt x="1929084" y="222820"/>
                </a:lnTo>
                <a:lnTo>
                  <a:pt x="1929084" y="212768"/>
                </a:lnTo>
                <a:lnTo>
                  <a:pt x="1928246" y="190936"/>
                </a:lnTo>
                <a:lnTo>
                  <a:pt x="1921545" y="149471"/>
                </a:lnTo>
                <a:lnTo>
                  <a:pt x="1908194" y="110834"/>
                </a:lnTo>
                <a:lnTo>
                  <a:pt x="1888509" y="76908"/>
                </a:lnTo>
                <a:lnTo>
                  <a:pt x="1879050" y="65338"/>
                </a:lnTo>
                <a:close/>
              </a:path>
              <a:path w="4960619" h="610234">
                <a:moveTo>
                  <a:pt x="2099386" y="11727"/>
                </a:moveTo>
                <a:lnTo>
                  <a:pt x="2029021" y="11727"/>
                </a:lnTo>
                <a:lnTo>
                  <a:pt x="2029021" y="598097"/>
                </a:lnTo>
                <a:lnTo>
                  <a:pt x="2099386" y="598097"/>
                </a:lnTo>
                <a:lnTo>
                  <a:pt x="2099386" y="336743"/>
                </a:lnTo>
                <a:lnTo>
                  <a:pt x="2419376" y="336743"/>
                </a:lnTo>
                <a:lnTo>
                  <a:pt x="2419376" y="271405"/>
                </a:lnTo>
                <a:lnTo>
                  <a:pt x="2099386" y="271405"/>
                </a:lnTo>
                <a:lnTo>
                  <a:pt x="2099386" y="11727"/>
                </a:lnTo>
                <a:close/>
              </a:path>
              <a:path w="4960619" h="610234">
                <a:moveTo>
                  <a:pt x="2419376" y="336743"/>
                </a:moveTo>
                <a:lnTo>
                  <a:pt x="2349012" y="336743"/>
                </a:lnTo>
                <a:lnTo>
                  <a:pt x="2349012" y="598097"/>
                </a:lnTo>
                <a:lnTo>
                  <a:pt x="2419376" y="598097"/>
                </a:lnTo>
                <a:lnTo>
                  <a:pt x="2419376" y="336743"/>
                </a:lnTo>
                <a:close/>
              </a:path>
              <a:path w="4960619" h="610234">
                <a:moveTo>
                  <a:pt x="2419376" y="11727"/>
                </a:moveTo>
                <a:lnTo>
                  <a:pt x="2349012" y="11727"/>
                </a:lnTo>
                <a:lnTo>
                  <a:pt x="2349012" y="271405"/>
                </a:lnTo>
                <a:lnTo>
                  <a:pt x="2419376" y="271405"/>
                </a:lnTo>
                <a:lnTo>
                  <a:pt x="2419376" y="11727"/>
                </a:lnTo>
                <a:close/>
              </a:path>
              <a:path w="4960619" h="610234">
                <a:moveTo>
                  <a:pt x="2794908" y="11727"/>
                </a:moveTo>
                <a:lnTo>
                  <a:pt x="2662556" y="11727"/>
                </a:lnTo>
                <a:lnTo>
                  <a:pt x="2484970" y="598097"/>
                </a:lnTo>
                <a:lnTo>
                  <a:pt x="2560360" y="598097"/>
                </a:lnTo>
                <a:lnTo>
                  <a:pt x="2603081" y="452342"/>
                </a:lnTo>
                <a:lnTo>
                  <a:pt x="2928351" y="452342"/>
                </a:lnTo>
                <a:lnTo>
                  <a:pt x="2908563" y="387003"/>
                </a:lnTo>
                <a:lnTo>
                  <a:pt x="2622348" y="387003"/>
                </a:lnTo>
                <a:lnTo>
                  <a:pt x="2723706" y="41883"/>
                </a:lnTo>
                <a:lnTo>
                  <a:pt x="2804041" y="41883"/>
                </a:lnTo>
                <a:lnTo>
                  <a:pt x="2794908" y="11727"/>
                </a:lnTo>
                <a:close/>
              </a:path>
              <a:path w="4960619" h="610234">
                <a:moveTo>
                  <a:pt x="2928351" y="452342"/>
                </a:moveTo>
                <a:lnTo>
                  <a:pt x="2854383" y="452342"/>
                </a:lnTo>
                <a:lnTo>
                  <a:pt x="2897104" y="598097"/>
                </a:lnTo>
                <a:lnTo>
                  <a:pt x="2972494" y="598097"/>
                </a:lnTo>
                <a:lnTo>
                  <a:pt x="2928351" y="452342"/>
                </a:lnTo>
                <a:close/>
              </a:path>
              <a:path w="4960619" h="610234">
                <a:moveTo>
                  <a:pt x="2804041" y="41883"/>
                </a:moveTo>
                <a:lnTo>
                  <a:pt x="2733758" y="41883"/>
                </a:lnTo>
                <a:lnTo>
                  <a:pt x="2835116" y="387003"/>
                </a:lnTo>
                <a:lnTo>
                  <a:pt x="2908563" y="387003"/>
                </a:lnTo>
                <a:lnTo>
                  <a:pt x="2804041" y="41883"/>
                </a:lnTo>
                <a:close/>
              </a:path>
              <a:path w="4960619" h="610234">
                <a:moveTo>
                  <a:pt x="3178816" y="11727"/>
                </a:moveTo>
                <a:lnTo>
                  <a:pt x="3038088" y="11727"/>
                </a:lnTo>
                <a:lnTo>
                  <a:pt x="3038088" y="598097"/>
                </a:lnTo>
                <a:lnTo>
                  <a:pt x="3108452" y="598097"/>
                </a:lnTo>
                <a:lnTo>
                  <a:pt x="3108452" y="41883"/>
                </a:lnTo>
                <a:lnTo>
                  <a:pt x="3187990" y="41883"/>
                </a:lnTo>
                <a:lnTo>
                  <a:pt x="3178816" y="11727"/>
                </a:lnTo>
                <a:close/>
              </a:path>
              <a:path w="4960619" h="610234">
                <a:moveTo>
                  <a:pt x="3187990" y="41883"/>
                </a:moveTo>
                <a:lnTo>
                  <a:pt x="3118504" y="41883"/>
                </a:lnTo>
                <a:lnTo>
                  <a:pt x="3287714" y="598097"/>
                </a:lnTo>
                <a:lnTo>
                  <a:pt x="3428442" y="598097"/>
                </a:lnTo>
                <a:lnTo>
                  <a:pt x="3428442" y="567940"/>
                </a:lnTo>
                <a:lnTo>
                  <a:pt x="3348026" y="567940"/>
                </a:lnTo>
                <a:lnTo>
                  <a:pt x="3187990" y="41883"/>
                </a:lnTo>
                <a:close/>
              </a:path>
              <a:path w="4960619" h="610234">
                <a:moveTo>
                  <a:pt x="3428442" y="11727"/>
                </a:moveTo>
                <a:lnTo>
                  <a:pt x="3358078" y="11727"/>
                </a:lnTo>
                <a:lnTo>
                  <a:pt x="3358078" y="567940"/>
                </a:lnTo>
                <a:lnTo>
                  <a:pt x="3428442" y="567940"/>
                </a:lnTo>
                <a:lnTo>
                  <a:pt x="3428442" y="11727"/>
                </a:lnTo>
                <a:close/>
              </a:path>
              <a:path w="4960619" h="610234">
                <a:moveTo>
                  <a:pt x="3736960" y="0"/>
                </a:moveTo>
                <a:lnTo>
                  <a:pt x="3691045" y="3926"/>
                </a:lnTo>
                <a:lnTo>
                  <a:pt x="3650471" y="15706"/>
                </a:lnTo>
                <a:lnTo>
                  <a:pt x="3615236" y="35339"/>
                </a:lnTo>
                <a:lnTo>
                  <a:pt x="3585342" y="62825"/>
                </a:lnTo>
                <a:lnTo>
                  <a:pt x="3561521" y="97431"/>
                </a:lnTo>
                <a:lnTo>
                  <a:pt x="3544505" y="138425"/>
                </a:lnTo>
                <a:lnTo>
                  <a:pt x="3534296" y="185805"/>
                </a:lnTo>
                <a:lnTo>
                  <a:pt x="3530893" y="239573"/>
                </a:lnTo>
                <a:lnTo>
                  <a:pt x="3530893" y="370250"/>
                </a:lnTo>
                <a:lnTo>
                  <a:pt x="3534244" y="425379"/>
                </a:lnTo>
                <a:lnTo>
                  <a:pt x="3544296" y="473493"/>
                </a:lnTo>
                <a:lnTo>
                  <a:pt x="3561049" y="514591"/>
                </a:lnTo>
                <a:lnTo>
                  <a:pt x="3584504" y="548674"/>
                </a:lnTo>
                <a:lnTo>
                  <a:pt x="3614242" y="575427"/>
                </a:lnTo>
                <a:lnTo>
                  <a:pt x="3649005" y="594536"/>
                </a:lnTo>
                <a:lnTo>
                  <a:pt x="3688794" y="606002"/>
                </a:lnTo>
                <a:lnTo>
                  <a:pt x="3733610" y="609824"/>
                </a:lnTo>
                <a:lnTo>
                  <a:pt x="3756750" y="608410"/>
                </a:lnTo>
                <a:lnTo>
                  <a:pt x="3798634" y="597102"/>
                </a:lnTo>
                <a:lnTo>
                  <a:pt x="3834025" y="575008"/>
                </a:lnTo>
                <a:lnTo>
                  <a:pt x="3859155" y="545271"/>
                </a:lnTo>
                <a:lnTo>
                  <a:pt x="3859535" y="544486"/>
                </a:lnTo>
                <a:lnTo>
                  <a:pt x="3738636" y="544486"/>
                </a:lnTo>
                <a:lnTo>
                  <a:pt x="3706071" y="541606"/>
                </a:lnTo>
                <a:lnTo>
                  <a:pt x="3654136" y="518570"/>
                </a:lnTo>
                <a:lnTo>
                  <a:pt x="3620105" y="472498"/>
                </a:lnTo>
                <a:lnTo>
                  <a:pt x="3603352" y="405903"/>
                </a:lnTo>
                <a:lnTo>
                  <a:pt x="3601258" y="365224"/>
                </a:lnTo>
                <a:lnTo>
                  <a:pt x="3601258" y="244599"/>
                </a:lnTo>
                <a:lnTo>
                  <a:pt x="3603352" y="206328"/>
                </a:lnTo>
                <a:lnTo>
                  <a:pt x="3620105" y="141409"/>
                </a:lnTo>
                <a:lnTo>
                  <a:pt x="3654031" y="93138"/>
                </a:lnTo>
                <a:lnTo>
                  <a:pt x="3705129" y="68427"/>
                </a:lnTo>
                <a:lnTo>
                  <a:pt x="3736960" y="65338"/>
                </a:lnTo>
                <a:lnTo>
                  <a:pt x="3892993" y="65338"/>
                </a:lnTo>
                <a:lnTo>
                  <a:pt x="3890254" y="61987"/>
                </a:lnTo>
                <a:lnTo>
                  <a:pt x="3861145" y="36019"/>
                </a:lnTo>
                <a:lnTo>
                  <a:pt x="3825753" y="16753"/>
                </a:lnTo>
                <a:lnTo>
                  <a:pt x="3784289" y="4188"/>
                </a:lnTo>
                <a:lnTo>
                  <a:pt x="3761357" y="1047"/>
                </a:lnTo>
                <a:lnTo>
                  <a:pt x="3736960" y="0"/>
                </a:lnTo>
                <a:close/>
              </a:path>
              <a:path w="4960619" h="610234">
                <a:moveTo>
                  <a:pt x="3943027" y="527732"/>
                </a:moveTo>
                <a:lnTo>
                  <a:pt x="3877689" y="527732"/>
                </a:lnTo>
                <a:lnTo>
                  <a:pt x="3877689" y="598097"/>
                </a:lnTo>
                <a:lnTo>
                  <a:pt x="3943027" y="598097"/>
                </a:lnTo>
                <a:lnTo>
                  <a:pt x="3943027" y="527732"/>
                </a:lnTo>
                <a:close/>
              </a:path>
              <a:path w="4960619" h="610234">
                <a:moveTo>
                  <a:pt x="3943027" y="316639"/>
                </a:moveTo>
                <a:lnTo>
                  <a:pt x="3681674" y="316639"/>
                </a:lnTo>
                <a:lnTo>
                  <a:pt x="3681674" y="381977"/>
                </a:lnTo>
                <a:lnTo>
                  <a:pt x="3872663" y="381977"/>
                </a:lnTo>
                <a:lnTo>
                  <a:pt x="3872663" y="392029"/>
                </a:lnTo>
                <a:lnTo>
                  <a:pt x="3863658" y="456111"/>
                </a:lnTo>
                <a:lnTo>
                  <a:pt x="3836643" y="504277"/>
                </a:lnTo>
                <a:lnTo>
                  <a:pt x="3794550" y="534433"/>
                </a:lnTo>
                <a:lnTo>
                  <a:pt x="3738636" y="544486"/>
                </a:lnTo>
                <a:lnTo>
                  <a:pt x="3859535" y="544486"/>
                </a:lnTo>
                <a:lnTo>
                  <a:pt x="3867637" y="527732"/>
                </a:lnTo>
                <a:lnTo>
                  <a:pt x="3943027" y="527732"/>
                </a:lnTo>
                <a:lnTo>
                  <a:pt x="3943027" y="316639"/>
                </a:lnTo>
                <a:close/>
              </a:path>
              <a:path w="4960619" h="610234">
                <a:moveTo>
                  <a:pt x="3892993" y="65338"/>
                </a:moveTo>
                <a:lnTo>
                  <a:pt x="3736960" y="65338"/>
                </a:lnTo>
                <a:lnTo>
                  <a:pt x="3754290" y="66123"/>
                </a:lnTo>
                <a:lnTo>
                  <a:pt x="3770258" y="68479"/>
                </a:lnTo>
                <a:lnTo>
                  <a:pt x="3810466" y="84342"/>
                </a:lnTo>
                <a:lnTo>
                  <a:pt x="3839994" y="110572"/>
                </a:lnTo>
                <a:lnTo>
                  <a:pt x="3859941" y="144498"/>
                </a:lnTo>
                <a:lnTo>
                  <a:pt x="3870569" y="184706"/>
                </a:lnTo>
                <a:lnTo>
                  <a:pt x="3872663" y="212768"/>
                </a:lnTo>
                <a:lnTo>
                  <a:pt x="3872663" y="222820"/>
                </a:lnTo>
                <a:lnTo>
                  <a:pt x="3943027" y="222820"/>
                </a:lnTo>
                <a:lnTo>
                  <a:pt x="3943027" y="212768"/>
                </a:lnTo>
                <a:lnTo>
                  <a:pt x="3942189" y="190936"/>
                </a:lnTo>
                <a:lnTo>
                  <a:pt x="3935488" y="149471"/>
                </a:lnTo>
                <a:lnTo>
                  <a:pt x="3922138" y="110834"/>
                </a:lnTo>
                <a:lnTo>
                  <a:pt x="3902453" y="76908"/>
                </a:lnTo>
                <a:lnTo>
                  <a:pt x="3892993" y="65338"/>
                </a:lnTo>
                <a:close/>
              </a:path>
              <a:path w="4960619" h="610234">
                <a:moveTo>
                  <a:pt x="4419917" y="11727"/>
                </a:moveTo>
                <a:lnTo>
                  <a:pt x="4064745" y="11727"/>
                </a:lnTo>
                <a:lnTo>
                  <a:pt x="4064745" y="598097"/>
                </a:lnTo>
                <a:lnTo>
                  <a:pt x="4424944" y="598097"/>
                </a:lnTo>
                <a:lnTo>
                  <a:pt x="4424944" y="532758"/>
                </a:lnTo>
                <a:lnTo>
                  <a:pt x="4135109" y="532758"/>
                </a:lnTo>
                <a:lnTo>
                  <a:pt x="4135109" y="336743"/>
                </a:lnTo>
                <a:lnTo>
                  <a:pt x="4414891" y="336743"/>
                </a:lnTo>
                <a:lnTo>
                  <a:pt x="4414891" y="271405"/>
                </a:lnTo>
                <a:lnTo>
                  <a:pt x="4135109" y="271405"/>
                </a:lnTo>
                <a:lnTo>
                  <a:pt x="4135109" y="77065"/>
                </a:lnTo>
                <a:lnTo>
                  <a:pt x="4419917" y="77065"/>
                </a:lnTo>
                <a:lnTo>
                  <a:pt x="4419917" y="11727"/>
                </a:lnTo>
                <a:close/>
              </a:path>
              <a:path w="4960619" h="610234">
                <a:moveTo>
                  <a:pt x="4598596" y="370250"/>
                </a:moveTo>
                <a:lnTo>
                  <a:pt x="4528232" y="370250"/>
                </a:lnTo>
                <a:lnTo>
                  <a:pt x="4528304" y="397108"/>
                </a:lnTo>
                <a:lnTo>
                  <a:pt x="4532002" y="439777"/>
                </a:lnTo>
                <a:lnTo>
                  <a:pt x="4543310" y="480823"/>
                </a:lnTo>
                <a:lnTo>
                  <a:pt x="4561739" y="517052"/>
                </a:lnTo>
                <a:lnTo>
                  <a:pt x="4586869" y="548674"/>
                </a:lnTo>
                <a:lnTo>
                  <a:pt x="4619538" y="574223"/>
                </a:lnTo>
                <a:lnTo>
                  <a:pt x="4658908" y="593908"/>
                </a:lnTo>
                <a:lnTo>
                  <a:pt x="4705609" y="605845"/>
                </a:lnTo>
                <a:lnTo>
                  <a:pt x="4758591" y="609824"/>
                </a:lnTo>
                <a:lnTo>
                  <a:pt x="4782570" y="609039"/>
                </a:lnTo>
                <a:lnTo>
                  <a:pt x="4826129" y="602756"/>
                </a:lnTo>
                <a:lnTo>
                  <a:pt x="4863772" y="590348"/>
                </a:lnTo>
                <a:lnTo>
                  <a:pt x="4908535" y="562077"/>
                </a:lnTo>
                <a:lnTo>
                  <a:pt x="4925363" y="544486"/>
                </a:lnTo>
                <a:lnTo>
                  <a:pt x="4758591" y="544486"/>
                </a:lnTo>
                <a:lnTo>
                  <a:pt x="4722938" y="542077"/>
                </a:lnTo>
                <a:lnTo>
                  <a:pt x="4663882" y="522811"/>
                </a:lnTo>
                <a:lnTo>
                  <a:pt x="4622156" y="484278"/>
                </a:lnTo>
                <a:lnTo>
                  <a:pt x="4601214" y="426479"/>
                </a:lnTo>
                <a:lnTo>
                  <a:pt x="4598596" y="390354"/>
                </a:lnTo>
                <a:lnTo>
                  <a:pt x="4598596" y="370250"/>
                </a:lnTo>
                <a:close/>
              </a:path>
              <a:path w="4960619" h="610234">
                <a:moveTo>
                  <a:pt x="4746864" y="0"/>
                </a:moveTo>
                <a:lnTo>
                  <a:pt x="4705818" y="2931"/>
                </a:lnTo>
                <a:lnTo>
                  <a:pt x="4668123" y="11727"/>
                </a:lnTo>
                <a:lnTo>
                  <a:pt x="4620533" y="33716"/>
                </a:lnTo>
                <a:lnTo>
                  <a:pt x="4584565" y="66385"/>
                </a:lnTo>
                <a:lnTo>
                  <a:pt x="4561372" y="107588"/>
                </a:lnTo>
                <a:lnTo>
                  <a:pt x="4553451" y="154131"/>
                </a:lnTo>
                <a:lnTo>
                  <a:pt x="4553420" y="167115"/>
                </a:lnTo>
                <a:lnTo>
                  <a:pt x="4554200" y="184078"/>
                </a:lnTo>
                <a:lnTo>
                  <a:pt x="4566765" y="231197"/>
                </a:lnTo>
                <a:lnTo>
                  <a:pt x="4593465" y="268421"/>
                </a:lnTo>
                <a:lnTo>
                  <a:pt x="4632941" y="296535"/>
                </a:lnTo>
                <a:lnTo>
                  <a:pt x="4684143" y="316273"/>
                </a:lnTo>
                <a:lnTo>
                  <a:pt x="4724352" y="325068"/>
                </a:lnTo>
                <a:lnTo>
                  <a:pt x="4746026" y="328366"/>
                </a:lnTo>
                <a:lnTo>
                  <a:pt x="4781470" y="334649"/>
                </a:lnTo>
                <a:lnTo>
                  <a:pt x="4836338" y="352240"/>
                </a:lnTo>
                <a:lnTo>
                  <a:pt x="4870787" y="377056"/>
                </a:lnTo>
                <a:lnTo>
                  <a:pt x="4887959" y="412238"/>
                </a:lnTo>
                <a:lnTo>
                  <a:pt x="4890106" y="433913"/>
                </a:lnTo>
                <a:lnTo>
                  <a:pt x="4890029" y="439777"/>
                </a:lnTo>
                <a:lnTo>
                  <a:pt x="4881729" y="482079"/>
                </a:lnTo>
                <a:lnTo>
                  <a:pt x="4856599" y="516005"/>
                </a:lnTo>
                <a:lnTo>
                  <a:pt x="4815762" y="537365"/>
                </a:lnTo>
                <a:lnTo>
                  <a:pt x="4758591" y="544486"/>
                </a:lnTo>
                <a:lnTo>
                  <a:pt x="4925363" y="544486"/>
                </a:lnTo>
                <a:lnTo>
                  <a:pt x="4947067" y="508466"/>
                </a:lnTo>
                <a:lnTo>
                  <a:pt x="4959632" y="457420"/>
                </a:lnTo>
                <a:lnTo>
                  <a:pt x="4960470" y="428887"/>
                </a:lnTo>
                <a:lnTo>
                  <a:pt x="4957748" y="397108"/>
                </a:lnTo>
                <a:lnTo>
                  <a:pt x="4935968" y="343916"/>
                </a:lnTo>
                <a:lnTo>
                  <a:pt x="4892095" y="304022"/>
                </a:lnTo>
                <a:lnTo>
                  <a:pt x="4824244" y="276797"/>
                </a:lnTo>
                <a:lnTo>
                  <a:pt x="4781209" y="268054"/>
                </a:lnTo>
                <a:lnTo>
                  <a:pt x="4762152" y="265018"/>
                </a:lnTo>
                <a:lnTo>
                  <a:pt x="4744351" y="261772"/>
                </a:lnTo>
                <a:lnTo>
                  <a:pt x="4698436" y="250254"/>
                </a:lnTo>
                <a:lnTo>
                  <a:pt x="4663097" y="234547"/>
                </a:lnTo>
                <a:lnTo>
                  <a:pt x="4633778" y="205229"/>
                </a:lnTo>
                <a:lnTo>
                  <a:pt x="4623726" y="163345"/>
                </a:lnTo>
                <a:lnTo>
                  <a:pt x="4623726" y="158319"/>
                </a:lnTo>
                <a:lnTo>
                  <a:pt x="4633778" y="118949"/>
                </a:lnTo>
                <a:lnTo>
                  <a:pt x="4660584" y="89630"/>
                </a:lnTo>
                <a:lnTo>
                  <a:pt x="4699954" y="72039"/>
                </a:lnTo>
                <a:lnTo>
                  <a:pt x="4746026" y="65338"/>
                </a:lnTo>
                <a:lnTo>
                  <a:pt x="4913772" y="65338"/>
                </a:lnTo>
                <a:lnTo>
                  <a:pt x="4913561" y="65076"/>
                </a:lnTo>
                <a:lnTo>
                  <a:pt x="4871049" y="30993"/>
                </a:lnTo>
                <a:lnTo>
                  <a:pt x="4834819" y="14240"/>
                </a:lnTo>
                <a:lnTo>
                  <a:pt x="4793564" y="3560"/>
                </a:lnTo>
                <a:lnTo>
                  <a:pt x="4770895" y="890"/>
                </a:lnTo>
                <a:lnTo>
                  <a:pt x="4746864" y="0"/>
                </a:lnTo>
                <a:close/>
              </a:path>
              <a:path w="4960619" h="610234">
                <a:moveTo>
                  <a:pt x="4913772" y="65338"/>
                </a:moveTo>
                <a:lnTo>
                  <a:pt x="4746026" y="65338"/>
                </a:lnTo>
                <a:lnTo>
                  <a:pt x="4759691" y="65809"/>
                </a:lnTo>
                <a:lnTo>
                  <a:pt x="4773041" y="67223"/>
                </a:lnTo>
                <a:lnTo>
                  <a:pt x="4810998" y="77065"/>
                </a:lnTo>
                <a:lnTo>
                  <a:pt x="4852306" y="102248"/>
                </a:lnTo>
                <a:lnTo>
                  <a:pt x="4878483" y="141985"/>
                </a:lnTo>
                <a:lnTo>
                  <a:pt x="4885080" y="180936"/>
                </a:lnTo>
                <a:lnTo>
                  <a:pt x="4885080" y="211093"/>
                </a:lnTo>
                <a:lnTo>
                  <a:pt x="4955444" y="211093"/>
                </a:lnTo>
                <a:lnTo>
                  <a:pt x="4954554" y="158529"/>
                </a:lnTo>
                <a:lnTo>
                  <a:pt x="4941204" y="108897"/>
                </a:lnTo>
                <a:lnTo>
                  <a:pt x="4924450" y="78531"/>
                </a:lnTo>
                <a:lnTo>
                  <a:pt x="4913772" y="653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" name="object 12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06982" y="8722247"/>
            <a:ext cx="9216752" cy="1382156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68597" y="2900058"/>
            <a:ext cx="5385411" cy="299317"/>
          </a:xfrm>
          <a:prstGeom prst="rect">
            <a:avLst/>
          </a:prstGeom>
        </p:spPr>
      </p:pic>
      <p:sp>
        <p:nvSpPr>
          <p:cNvPr id="14" name="object 14" descr=""/>
          <p:cNvSpPr/>
          <p:nvPr/>
        </p:nvSpPr>
        <p:spPr>
          <a:xfrm>
            <a:off x="8743189" y="40836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8793449" y="836414"/>
            <a:ext cx="5481955" cy="610235"/>
          </a:xfrm>
          <a:custGeom>
            <a:avLst/>
            <a:gdLst/>
            <a:ahLst/>
            <a:cxnLst/>
            <a:rect l="l" t="t" r="r" b="b"/>
            <a:pathLst>
              <a:path w="5481955" h="610235">
                <a:moveTo>
                  <a:pt x="206067" y="0"/>
                </a:moveTo>
                <a:lnTo>
                  <a:pt x="160152" y="3926"/>
                </a:lnTo>
                <a:lnTo>
                  <a:pt x="119577" y="15706"/>
                </a:lnTo>
                <a:lnTo>
                  <a:pt x="84342" y="35339"/>
                </a:lnTo>
                <a:lnTo>
                  <a:pt x="54448" y="62825"/>
                </a:lnTo>
                <a:lnTo>
                  <a:pt x="30627" y="97431"/>
                </a:lnTo>
                <a:lnTo>
                  <a:pt x="13612" y="138425"/>
                </a:lnTo>
                <a:lnTo>
                  <a:pt x="3403" y="185805"/>
                </a:lnTo>
                <a:lnTo>
                  <a:pt x="0" y="239573"/>
                </a:lnTo>
                <a:lnTo>
                  <a:pt x="0" y="370250"/>
                </a:lnTo>
                <a:lnTo>
                  <a:pt x="3403" y="425379"/>
                </a:lnTo>
                <a:lnTo>
                  <a:pt x="13612" y="473493"/>
                </a:lnTo>
                <a:lnTo>
                  <a:pt x="30627" y="514591"/>
                </a:lnTo>
                <a:lnTo>
                  <a:pt x="54448" y="548674"/>
                </a:lnTo>
                <a:lnTo>
                  <a:pt x="84342" y="575427"/>
                </a:lnTo>
                <a:lnTo>
                  <a:pt x="119577" y="594536"/>
                </a:lnTo>
                <a:lnTo>
                  <a:pt x="160152" y="606002"/>
                </a:lnTo>
                <a:lnTo>
                  <a:pt x="206067" y="609824"/>
                </a:lnTo>
                <a:lnTo>
                  <a:pt x="251981" y="606002"/>
                </a:lnTo>
                <a:lnTo>
                  <a:pt x="292556" y="594536"/>
                </a:lnTo>
                <a:lnTo>
                  <a:pt x="327791" y="575427"/>
                </a:lnTo>
                <a:lnTo>
                  <a:pt x="357685" y="548674"/>
                </a:lnTo>
                <a:lnTo>
                  <a:pt x="359441" y="546161"/>
                </a:lnTo>
                <a:lnTo>
                  <a:pt x="206067" y="546161"/>
                </a:lnTo>
                <a:lnTo>
                  <a:pt x="174235" y="543229"/>
                </a:lnTo>
                <a:lnTo>
                  <a:pt x="123137" y="519774"/>
                </a:lnTo>
                <a:lnTo>
                  <a:pt x="89211" y="472969"/>
                </a:lnTo>
                <a:lnTo>
                  <a:pt x="72458" y="405956"/>
                </a:lnTo>
                <a:lnTo>
                  <a:pt x="70364" y="365224"/>
                </a:lnTo>
                <a:lnTo>
                  <a:pt x="70364" y="244599"/>
                </a:lnTo>
                <a:lnTo>
                  <a:pt x="72458" y="206276"/>
                </a:lnTo>
                <a:lnTo>
                  <a:pt x="83452" y="155597"/>
                </a:lnTo>
                <a:lnTo>
                  <a:pt x="103871" y="114760"/>
                </a:lnTo>
                <a:lnTo>
                  <a:pt x="134498" y="84447"/>
                </a:lnTo>
                <a:lnTo>
                  <a:pt x="174026" y="67013"/>
                </a:lnTo>
                <a:lnTo>
                  <a:pt x="206067" y="63663"/>
                </a:lnTo>
                <a:lnTo>
                  <a:pt x="358262" y="63663"/>
                </a:lnTo>
                <a:lnTo>
                  <a:pt x="357685" y="62825"/>
                </a:lnTo>
                <a:lnTo>
                  <a:pt x="327791" y="35339"/>
                </a:lnTo>
                <a:lnTo>
                  <a:pt x="292556" y="15706"/>
                </a:lnTo>
                <a:lnTo>
                  <a:pt x="251981" y="3926"/>
                </a:lnTo>
                <a:lnTo>
                  <a:pt x="206067" y="0"/>
                </a:lnTo>
                <a:close/>
              </a:path>
              <a:path w="5481955" h="610235">
                <a:moveTo>
                  <a:pt x="358262" y="63663"/>
                </a:moveTo>
                <a:lnTo>
                  <a:pt x="206067" y="63663"/>
                </a:lnTo>
                <a:lnTo>
                  <a:pt x="222296" y="64500"/>
                </a:lnTo>
                <a:lnTo>
                  <a:pt x="237479" y="67013"/>
                </a:lnTo>
                <a:lnTo>
                  <a:pt x="277111" y="84447"/>
                </a:lnTo>
                <a:lnTo>
                  <a:pt x="307425" y="114760"/>
                </a:lnTo>
                <a:lnTo>
                  <a:pt x="328628" y="155597"/>
                </a:lnTo>
                <a:lnTo>
                  <a:pt x="339675" y="206276"/>
                </a:lnTo>
                <a:lnTo>
                  <a:pt x="341769" y="244599"/>
                </a:lnTo>
                <a:lnTo>
                  <a:pt x="341769" y="365224"/>
                </a:lnTo>
                <a:lnTo>
                  <a:pt x="339623" y="405956"/>
                </a:lnTo>
                <a:lnTo>
                  <a:pt x="322450" y="472969"/>
                </a:lnTo>
                <a:lnTo>
                  <a:pt x="288525" y="519774"/>
                </a:lnTo>
                <a:lnTo>
                  <a:pt x="237846" y="543229"/>
                </a:lnTo>
                <a:lnTo>
                  <a:pt x="206067" y="546161"/>
                </a:lnTo>
                <a:lnTo>
                  <a:pt x="359441" y="546161"/>
                </a:lnTo>
                <a:lnTo>
                  <a:pt x="381506" y="514591"/>
                </a:lnTo>
                <a:lnTo>
                  <a:pt x="398521" y="473493"/>
                </a:lnTo>
                <a:lnTo>
                  <a:pt x="408731" y="425379"/>
                </a:lnTo>
                <a:lnTo>
                  <a:pt x="412134" y="370250"/>
                </a:lnTo>
                <a:lnTo>
                  <a:pt x="412134" y="239573"/>
                </a:lnTo>
                <a:lnTo>
                  <a:pt x="408731" y="185805"/>
                </a:lnTo>
                <a:lnTo>
                  <a:pt x="398521" y="138425"/>
                </a:lnTo>
                <a:lnTo>
                  <a:pt x="381506" y="97431"/>
                </a:lnTo>
                <a:lnTo>
                  <a:pt x="358262" y="63663"/>
                </a:lnTo>
                <a:close/>
              </a:path>
              <a:path w="5481955" h="610235">
                <a:moveTo>
                  <a:pt x="206067" y="251301"/>
                </a:moveTo>
                <a:lnTo>
                  <a:pt x="168371" y="267216"/>
                </a:lnTo>
                <a:lnTo>
                  <a:pt x="152456" y="304912"/>
                </a:lnTo>
                <a:lnTo>
                  <a:pt x="153450" y="315435"/>
                </a:lnTo>
                <a:lnTo>
                  <a:pt x="176696" y="349570"/>
                </a:lnTo>
                <a:lnTo>
                  <a:pt x="206067" y="358523"/>
                </a:lnTo>
                <a:lnTo>
                  <a:pt x="216590" y="357528"/>
                </a:lnTo>
                <a:lnTo>
                  <a:pt x="250725" y="334283"/>
                </a:lnTo>
                <a:lnTo>
                  <a:pt x="259677" y="304912"/>
                </a:lnTo>
                <a:lnTo>
                  <a:pt x="258683" y="294388"/>
                </a:lnTo>
                <a:lnTo>
                  <a:pt x="235437" y="260253"/>
                </a:lnTo>
                <a:lnTo>
                  <a:pt x="206067" y="251301"/>
                </a:lnTo>
                <a:close/>
              </a:path>
              <a:path w="5481955" h="610235">
                <a:moveTo>
                  <a:pt x="915829" y="532758"/>
                </a:moveTo>
                <a:lnTo>
                  <a:pt x="513747" y="532758"/>
                </a:lnTo>
                <a:lnTo>
                  <a:pt x="513747" y="598097"/>
                </a:lnTo>
                <a:lnTo>
                  <a:pt x="915829" y="598097"/>
                </a:lnTo>
                <a:lnTo>
                  <a:pt x="915829" y="532758"/>
                </a:lnTo>
                <a:close/>
              </a:path>
              <a:path w="5481955" h="610235">
                <a:moveTo>
                  <a:pt x="749970" y="42721"/>
                </a:moveTo>
                <a:lnTo>
                  <a:pt x="679606" y="42721"/>
                </a:lnTo>
                <a:lnTo>
                  <a:pt x="679606" y="532758"/>
                </a:lnTo>
                <a:lnTo>
                  <a:pt x="749970" y="532758"/>
                </a:lnTo>
                <a:lnTo>
                  <a:pt x="749970" y="42721"/>
                </a:lnTo>
                <a:close/>
              </a:path>
              <a:path w="5481955" h="610235">
                <a:moveTo>
                  <a:pt x="749970" y="11727"/>
                </a:moveTo>
                <a:lnTo>
                  <a:pt x="613430" y="11727"/>
                </a:lnTo>
                <a:lnTo>
                  <a:pt x="503695" y="258002"/>
                </a:lnTo>
                <a:lnTo>
                  <a:pt x="503695" y="263028"/>
                </a:lnTo>
                <a:lnTo>
                  <a:pt x="573222" y="263028"/>
                </a:lnTo>
                <a:lnTo>
                  <a:pt x="669554" y="42721"/>
                </a:lnTo>
                <a:lnTo>
                  <a:pt x="749970" y="42721"/>
                </a:lnTo>
                <a:lnTo>
                  <a:pt x="749970" y="11727"/>
                </a:lnTo>
                <a:close/>
              </a:path>
              <a:path w="5481955" h="610235">
                <a:moveTo>
                  <a:pt x="1903116" y="11727"/>
                </a:moveTo>
                <a:lnTo>
                  <a:pt x="1542917" y="11727"/>
                </a:lnTo>
                <a:lnTo>
                  <a:pt x="1542917" y="598097"/>
                </a:lnTo>
                <a:lnTo>
                  <a:pt x="1613282" y="598097"/>
                </a:lnTo>
                <a:lnTo>
                  <a:pt x="1613282" y="336743"/>
                </a:lnTo>
                <a:lnTo>
                  <a:pt x="1898090" y="336743"/>
                </a:lnTo>
                <a:lnTo>
                  <a:pt x="1898090" y="271405"/>
                </a:lnTo>
                <a:lnTo>
                  <a:pt x="1613282" y="271405"/>
                </a:lnTo>
                <a:lnTo>
                  <a:pt x="1613282" y="77065"/>
                </a:lnTo>
                <a:lnTo>
                  <a:pt x="1903116" y="77065"/>
                </a:lnTo>
                <a:lnTo>
                  <a:pt x="1903116" y="11727"/>
                </a:lnTo>
                <a:close/>
              </a:path>
              <a:path w="5481955" h="610235">
                <a:moveTo>
                  <a:pt x="2401785" y="11727"/>
                </a:moveTo>
                <a:lnTo>
                  <a:pt x="2046613" y="11727"/>
                </a:lnTo>
                <a:lnTo>
                  <a:pt x="2046613" y="598097"/>
                </a:lnTo>
                <a:lnTo>
                  <a:pt x="2406811" y="598097"/>
                </a:lnTo>
                <a:lnTo>
                  <a:pt x="2406811" y="532758"/>
                </a:lnTo>
                <a:lnTo>
                  <a:pt x="2116977" y="532758"/>
                </a:lnTo>
                <a:lnTo>
                  <a:pt x="2116977" y="336743"/>
                </a:lnTo>
                <a:lnTo>
                  <a:pt x="2396759" y="336743"/>
                </a:lnTo>
                <a:lnTo>
                  <a:pt x="2396759" y="271405"/>
                </a:lnTo>
                <a:lnTo>
                  <a:pt x="2116977" y="271405"/>
                </a:lnTo>
                <a:lnTo>
                  <a:pt x="2116977" y="77065"/>
                </a:lnTo>
                <a:lnTo>
                  <a:pt x="2401785" y="77065"/>
                </a:lnTo>
                <a:lnTo>
                  <a:pt x="2401785" y="11727"/>
                </a:lnTo>
                <a:close/>
              </a:path>
              <a:path w="5481955" h="610235">
                <a:moveTo>
                  <a:pt x="2906318" y="11727"/>
                </a:moveTo>
                <a:lnTo>
                  <a:pt x="2551146" y="11727"/>
                </a:lnTo>
                <a:lnTo>
                  <a:pt x="2551146" y="598097"/>
                </a:lnTo>
                <a:lnTo>
                  <a:pt x="2911344" y="598097"/>
                </a:lnTo>
                <a:lnTo>
                  <a:pt x="2911344" y="532758"/>
                </a:lnTo>
                <a:lnTo>
                  <a:pt x="2621510" y="532758"/>
                </a:lnTo>
                <a:lnTo>
                  <a:pt x="2621510" y="336743"/>
                </a:lnTo>
                <a:lnTo>
                  <a:pt x="2901292" y="336743"/>
                </a:lnTo>
                <a:lnTo>
                  <a:pt x="2901292" y="271405"/>
                </a:lnTo>
                <a:lnTo>
                  <a:pt x="2621510" y="271405"/>
                </a:lnTo>
                <a:lnTo>
                  <a:pt x="2621510" y="77065"/>
                </a:lnTo>
                <a:lnTo>
                  <a:pt x="2906318" y="77065"/>
                </a:lnTo>
                <a:lnTo>
                  <a:pt x="2906318" y="11727"/>
                </a:lnTo>
                <a:close/>
              </a:path>
              <a:path w="5481955" h="610235">
                <a:moveTo>
                  <a:pt x="3158712" y="77065"/>
                </a:moveTo>
                <a:lnTo>
                  <a:pt x="3088348" y="77065"/>
                </a:lnTo>
                <a:lnTo>
                  <a:pt x="3088348" y="531921"/>
                </a:lnTo>
                <a:lnTo>
                  <a:pt x="3038088" y="531921"/>
                </a:lnTo>
                <a:lnTo>
                  <a:pt x="3038088" y="598097"/>
                </a:lnTo>
                <a:lnTo>
                  <a:pt x="3230752" y="598097"/>
                </a:lnTo>
                <a:lnTo>
                  <a:pt x="3281536" y="594851"/>
                </a:lnTo>
                <a:lnTo>
                  <a:pt x="3324990" y="585113"/>
                </a:lnTo>
                <a:lnTo>
                  <a:pt x="3361115" y="568883"/>
                </a:lnTo>
                <a:lnTo>
                  <a:pt x="3399785" y="532758"/>
                </a:lnTo>
                <a:lnTo>
                  <a:pt x="3158712" y="532758"/>
                </a:lnTo>
                <a:lnTo>
                  <a:pt x="3158712" y="77065"/>
                </a:lnTo>
                <a:close/>
              </a:path>
              <a:path w="5481955" h="610235">
                <a:moveTo>
                  <a:pt x="3230752" y="11727"/>
                </a:moveTo>
                <a:lnTo>
                  <a:pt x="3038088" y="11727"/>
                </a:lnTo>
                <a:lnTo>
                  <a:pt x="3038088" y="77065"/>
                </a:lnTo>
                <a:lnTo>
                  <a:pt x="3220700" y="77065"/>
                </a:lnTo>
                <a:lnTo>
                  <a:pt x="3239286" y="77536"/>
                </a:lnTo>
                <a:lnTo>
                  <a:pt x="3286876" y="84604"/>
                </a:lnTo>
                <a:lnTo>
                  <a:pt x="3323943" y="102038"/>
                </a:lnTo>
                <a:lnTo>
                  <a:pt x="3349701" y="131304"/>
                </a:lnTo>
                <a:lnTo>
                  <a:pt x="3364622" y="174392"/>
                </a:lnTo>
                <a:lnTo>
                  <a:pt x="3369229" y="212506"/>
                </a:lnTo>
                <a:lnTo>
                  <a:pt x="3369805" y="234547"/>
                </a:lnTo>
                <a:lnTo>
                  <a:pt x="3369805" y="375276"/>
                </a:lnTo>
                <a:lnTo>
                  <a:pt x="3367502" y="417369"/>
                </a:lnTo>
                <a:lnTo>
                  <a:pt x="3355774" y="465849"/>
                </a:lnTo>
                <a:lnTo>
                  <a:pt x="3333786" y="500089"/>
                </a:lnTo>
                <a:lnTo>
                  <a:pt x="3300488" y="520821"/>
                </a:lnTo>
                <a:lnTo>
                  <a:pt x="3256510" y="530873"/>
                </a:lnTo>
                <a:lnTo>
                  <a:pt x="3220700" y="532758"/>
                </a:lnTo>
                <a:lnTo>
                  <a:pt x="3399785" y="532758"/>
                </a:lnTo>
                <a:lnTo>
                  <a:pt x="3411898" y="516319"/>
                </a:lnTo>
                <a:lnTo>
                  <a:pt x="3427605" y="478728"/>
                </a:lnTo>
                <a:lnTo>
                  <a:pt x="3437028" y="433389"/>
                </a:lnTo>
                <a:lnTo>
                  <a:pt x="3440170" y="380302"/>
                </a:lnTo>
                <a:lnTo>
                  <a:pt x="3440170" y="229521"/>
                </a:lnTo>
                <a:lnTo>
                  <a:pt x="3437028" y="176434"/>
                </a:lnTo>
                <a:lnTo>
                  <a:pt x="3427605" y="131095"/>
                </a:lnTo>
                <a:lnTo>
                  <a:pt x="3411898" y="93505"/>
                </a:lnTo>
                <a:lnTo>
                  <a:pt x="3361115" y="40941"/>
                </a:lnTo>
                <a:lnTo>
                  <a:pt x="3324990" y="24711"/>
                </a:lnTo>
                <a:lnTo>
                  <a:pt x="3281536" y="14973"/>
                </a:lnTo>
                <a:lnTo>
                  <a:pt x="3230752" y="11727"/>
                </a:lnTo>
                <a:close/>
              </a:path>
              <a:path w="5481955" h="610235">
                <a:moveTo>
                  <a:pt x="3893210" y="336743"/>
                </a:moveTo>
                <a:lnTo>
                  <a:pt x="3763766" y="336743"/>
                </a:lnTo>
                <a:lnTo>
                  <a:pt x="3787587" y="338419"/>
                </a:lnTo>
                <a:lnTo>
                  <a:pt x="3808791" y="343445"/>
                </a:lnTo>
                <a:lnTo>
                  <a:pt x="3843344" y="363549"/>
                </a:lnTo>
                <a:lnTo>
                  <a:pt x="3870831" y="413338"/>
                </a:lnTo>
                <a:lnTo>
                  <a:pt x="3872663" y="434751"/>
                </a:lnTo>
                <a:lnTo>
                  <a:pt x="3872663" y="439777"/>
                </a:lnTo>
                <a:lnTo>
                  <a:pt x="3864915" y="478728"/>
                </a:lnTo>
                <a:lnTo>
                  <a:pt x="3825020" y="519094"/>
                </a:lnTo>
                <a:lnTo>
                  <a:pt x="3784812" y="531240"/>
                </a:lnTo>
                <a:lnTo>
                  <a:pt x="3761253" y="532758"/>
                </a:lnTo>
                <a:lnTo>
                  <a:pt x="3529218" y="532758"/>
                </a:lnTo>
                <a:lnTo>
                  <a:pt x="3529218" y="598097"/>
                </a:lnTo>
                <a:lnTo>
                  <a:pt x="3766279" y="598097"/>
                </a:lnTo>
                <a:lnTo>
                  <a:pt x="3786592" y="597364"/>
                </a:lnTo>
                <a:lnTo>
                  <a:pt x="3839994" y="586369"/>
                </a:lnTo>
                <a:lnTo>
                  <a:pt x="3882872" y="564066"/>
                </a:lnTo>
                <a:lnTo>
                  <a:pt x="3914128" y="531921"/>
                </a:lnTo>
                <a:lnTo>
                  <a:pt x="3933080" y="491451"/>
                </a:lnTo>
                <a:lnTo>
                  <a:pt x="3939677" y="444803"/>
                </a:lnTo>
                <a:lnTo>
                  <a:pt x="3939677" y="434751"/>
                </a:lnTo>
                <a:lnTo>
                  <a:pt x="3932556" y="390773"/>
                </a:lnTo>
                <a:lnTo>
                  <a:pt x="3911196" y="354334"/>
                </a:lnTo>
                <a:lnTo>
                  <a:pt x="3896118" y="338942"/>
                </a:lnTo>
                <a:lnTo>
                  <a:pt x="3893210" y="336743"/>
                </a:lnTo>
                <a:close/>
              </a:path>
              <a:path w="5481955" h="610235">
                <a:moveTo>
                  <a:pt x="3649842" y="77065"/>
                </a:moveTo>
                <a:lnTo>
                  <a:pt x="3579478" y="77065"/>
                </a:lnTo>
                <a:lnTo>
                  <a:pt x="3579478" y="532758"/>
                </a:lnTo>
                <a:lnTo>
                  <a:pt x="3649842" y="532758"/>
                </a:lnTo>
                <a:lnTo>
                  <a:pt x="3649842" y="336743"/>
                </a:lnTo>
                <a:lnTo>
                  <a:pt x="3893210" y="336743"/>
                </a:lnTo>
                <a:lnTo>
                  <a:pt x="3879364" y="326272"/>
                </a:lnTo>
                <a:lnTo>
                  <a:pt x="3860936" y="316325"/>
                </a:lnTo>
                <a:lnTo>
                  <a:pt x="3840832" y="309100"/>
                </a:lnTo>
                <a:lnTo>
                  <a:pt x="3840832" y="299048"/>
                </a:lnTo>
                <a:lnTo>
                  <a:pt x="3879364" y="282295"/>
                </a:lnTo>
                <a:lnTo>
                  <a:pt x="3894192" y="271405"/>
                </a:lnTo>
                <a:lnTo>
                  <a:pt x="3649842" y="271405"/>
                </a:lnTo>
                <a:lnTo>
                  <a:pt x="3649842" y="77065"/>
                </a:lnTo>
                <a:close/>
              </a:path>
              <a:path w="5481955" h="610235">
                <a:moveTo>
                  <a:pt x="3766279" y="11727"/>
                </a:moveTo>
                <a:lnTo>
                  <a:pt x="3529218" y="11727"/>
                </a:lnTo>
                <a:lnTo>
                  <a:pt x="3529218" y="77065"/>
                </a:lnTo>
                <a:lnTo>
                  <a:pt x="3761253" y="77065"/>
                </a:lnTo>
                <a:lnTo>
                  <a:pt x="3784812" y="78636"/>
                </a:lnTo>
                <a:lnTo>
                  <a:pt x="3825020" y="91201"/>
                </a:lnTo>
                <a:lnTo>
                  <a:pt x="3855229" y="115493"/>
                </a:lnTo>
                <a:lnTo>
                  <a:pt x="3872663" y="169209"/>
                </a:lnTo>
                <a:lnTo>
                  <a:pt x="3872663" y="174235"/>
                </a:lnTo>
                <a:lnTo>
                  <a:pt x="3865333" y="214653"/>
                </a:lnTo>
                <a:lnTo>
                  <a:pt x="3827376" y="256798"/>
                </a:lnTo>
                <a:lnTo>
                  <a:pt x="3787587" y="269782"/>
                </a:lnTo>
                <a:lnTo>
                  <a:pt x="3763766" y="271405"/>
                </a:lnTo>
                <a:lnTo>
                  <a:pt x="3894192" y="271405"/>
                </a:lnTo>
                <a:lnTo>
                  <a:pt x="3923133" y="237689"/>
                </a:lnTo>
                <a:lnTo>
                  <a:pt x="3937792" y="197480"/>
                </a:lnTo>
                <a:lnTo>
                  <a:pt x="3939677" y="174235"/>
                </a:lnTo>
                <a:lnTo>
                  <a:pt x="3939677" y="164183"/>
                </a:lnTo>
                <a:lnTo>
                  <a:pt x="3933080" y="118006"/>
                </a:lnTo>
                <a:lnTo>
                  <a:pt x="3914128" y="77484"/>
                </a:lnTo>
                <a:lnTo>
                  <a:pt x="3882872" y="45757"/>
                </a:lnTo>
                <a:lnTo>
                  <a:pt x="3839994" y="23454"/>
                </a:lnTo>
                <a:lnTo>
                  <a:pt x="3786592" y="12460"/>
                </a:lnTo>
                <a:lnTo>
                  <a:pt x="3766279" y="11727"/>
                </a:lnTo>
                <a:close/>
              </a:path>
              <a:path w="5481955" h="610235">
                <a:moveTo>
                  <a:pt x="4308507" y="11727"/>
                </a:moveTo>
                <a:lnTo>
                  <a:pt x="4176155" y="11727"/>
                </a:lnTo>
                <a:lnTo>
                  <a:pt x="3998569" y="598097"/>
                </a:lnTo>
                <a:lnTo>
                  <a:pt x="4073959" y="598097"/>
                </a:lnTo>
                <a:lnTo>
                  <a:pt x="4116681" y="452342"/>
                </a:lnTo>
                <a:lnTo>
                  <a:pt x="4441951" y="452342"/>
                </a:lnTo>
                <a:lnTo>
                  <a:pt x="4422162" y="387003"/>
                </a:lnTo>
                <a:lnTo>
                  <a:pt x="4135947" y="387003"/>
                </a:lnTo>
                <a:lnTo>
                  <a:pt x="4237305" y="41883"/>
                </a:lnTo>
                <a:lnTo>
                  <a:pt x="4317640" y="41883"/>
                </a:lnTo>
                <a:lnTo>
                  <a:pt x="4308507" y="11727"/>
                </a:lnTo>
                <a:close/>
              </a:path>
              <a:path w="5481955" h="610235">
                <a:moveTo>
                  <a:pt x="4441951" y="452342"/>
                </a:moveTo>
                <a:lnTo>
                  <a:pt x="4367982" y="452342"/>
                </a:lnTo>
                <a:lnTo>
                  <a:pt x="4410703" y="598097"/>
                </a:lnTo>
                <a:lnTo>
                  <a:pt x="4486093" y="598097"/>
                </a:lnTo>
                <a:lnTo>
                  <a:pt x="4441951" y="452342"/>
                </a:lnTo>
                <a:close/>
              </a:path>
              <a:path w="5481955" h="610235">
                <a:moveTo>
                  <a:pt x="4317640" y="41883"/>
                </a:moveTo>
                <a:lnTo>
                  <a:pt x="4247357" y="41883"/>
                </a:lnTo>
                <a:lnTo>
                  <a:pt x="4348715" y="387003"/>
                </a:lnTo>
                <a:lnTo>
                  <a:pt x="4422162" y="387003"/>
                </a:lnTo>
                <a:lnTo>
                  <a:pt x="4317640" y="41883"/>
                </a:lnTo>
                <a:close/>
              </a:path>
              <a:path w="5481955" h="610235">
                <a:moveTo>
                  <a:pt x="4750215" y="0"/>
                </a:moveTo>
                <a:lnTo>
                  <a:pt x="4704300" y="3926"/>
                </a:lnTo>
                <a:lnTo>
                  <a:pt x="4663725" y="15706"/>
                </a:lnTo>
                <a:lnTo>
                  <a:pt x="4628491" y="35339"/>
                </a:lnTo>
                <a:lnTo>
                  <a:pt x="4598596" y="62825"/>
                </a:lnTo>
                <a:lnTo>
                  <a:pt x="4574775" y="97431"/>
                </a:lnTo>
                <a:lnTo>
                  <a:pt x="4557760" y="138425"/>
                </a:lnTo>
                <a:lnTo>
                  <a:pt x="4547551" y="185805"/>
                </a:lnTo>
                <a:lnTo>
                  <a:pt x="4544148" y="239573"/>
                </a:lnTo>
                <a:lnTo>
                  <a:pt x="4544148" y="370250"/>
                </a:lnTo>
                <a:lnTo>
                  <a:pt x="4547551" y="425379"/>
                </a:lnTo>
                <a:lnTo>
                  <a:pt x="4557760" y="473493"/>
                </a:lnTo>
                <a:lnTo>
                  <a:pt x="4574775" y="514591"/>
                </a:lnTo>
                <a:lnTo>
                  <a:pt x="4598596" y="548674"/>
                </a:lnTo>
                <a:lnTo>
                  <a:pt x="4628491" y="575427"/>
                </a:lnTo>
                <a:lnTo>
                  <a:pt x="4663725" y="594536"/>
                </a:lnTo>
                <a:lnTo>
                  <a:pt x="4704300" y="606002"/>
                </a:lnTo>
                <a:lnTo>
                  <a:pt x="4750215" y="609824"/>
                </a:lnTo>
                <a:lnTo>
                  <a:pt x="4774612" y="608829"/>
                </a:lnTo>
                <a:lnTo>
                  <a:pt x="4819008" y="600871"/>
                </a:lnTo>
                <a:lnTo>
                  <a:pt x="4857489" y="584798"/>
                </a:lnTo>
                <a:lnTo>
                  <a:pt x="4889739" y="562181"/>
                </a:lnTo>
                <a:lnTo>
                  <a:pt x="4906862" y="544486"/>
                </a:lnTo>
                <a:lnTo>
                  <a:pt x="4750215" y="544486"/>
                </a:lnTo>
                <a:lnTo>
                  <a:pt x="4718383" y="541606"/>
                </a:lnTo>
                <a:lnTo>
                  <a:pt x="4667285" y="518570"/>
                </a:lnTo>
                <a:lnTo>
                  <a:pt x="4633360" y="472498"/>
                </a:lnTo>
                <a:lnTo>
                  <a:pt x="4616606" y="405903"/>
                </a:lnTo>
                <a:lnTo>
                  <a:pt x="4614512" y="365224"/>
                </a:lnTo>
                <a:lnTo>
                  <a:pt x="4614512" y="244599"/>
                </a:lnTo>
                <a:lnTo>
                  <a:pt x="4616606" y="206328"/>
                </a:lnTo>
                <a:lnTo>
                  <a:pt x="4633360" y="141409"/>
                </a:lnTo>
                <a:lnTo>
                  <a:pt x="4667285" y="93138"/>
                </a:lnTo>
                <a:lnTo>
                  <a:pt x="4718383" y="68427"/>
                </a:lnTo>
                <a:lnTo>
                  <a:pt x="4750215" y="65338"/>
                </a:lnTo>
                <a:lnTo>
                  <a:pt x="4906248" y="65338"/>
                </a:lnTo>
                <a:lnTo>
                  <a:pt x="4903508" y="61987"/>
                </a:lnTo>
                <a:lnTo>
                  <a:pt x="4874399" y="36019"/>
                </a:lnTo>
                <a:lnTo>
                  <a:pt x="4839008" y="16753"/>
                </a:lnTo>
                <a:lnTo>
                  <a:pt x="4797543" y="4188"/>
                </a:lnTo>
                <a:lnTo>
                  <a:pt x="4774612" y="1047"/>
                </a:lnTo>
                <a:lnTo>
                  <a:pt x="4750215" y="0"/>
                </a:lnTo>
                <a:close/>
              </a:path>
              <a:path w="5481955" h="610235">
                <a:moveTo>
                  <a:pt x="4956282" y="387003"/>
                </a:moveTo>
                <a:lnTo>
                  <a:pt x="4885917" y="387003"/>
                </a:lnTo>
                <a:lnTo>
                  <a:pt x="4885917" y="397055"/>
                </a:lnTo>
                <a:lnTo>
                  <a:pt x="4885394" y="411558"/>
                </a:lnTo>
                <a:lnTo>
                  <a:pt x="4877541" y="453179"/>
                </a:lnTo>
                <a:lnTo>
                  <a:pt x="4861049" y="489304"/>
                </a:lnTo>
                <a:lnTo>
                  <a:pt x="4834820" y="518308"/>
                </a:lnTo>
                <a:lnTo>
                  <a:pt x="4798119" y="537889"/>
                </a:lnTo>
                <a:lnTo>
                  <a:pt x="4750215" y="544486"/>
                </a:lnTo>
                <a:lnTo>
                  <a:pt x="4906862" y="544486"/>
                </a:lnTo>
                <a:lnTo>
                  <a:pt x="4935392" y="499513"/>
                </a:lnTo>
                <a:lnTo>
                  <a:pt x="4948743" y="460823"/>
                </a:lnTo>
                <a:lnTo>
                  <a:pt x="4955444" y="418940"/>
                </a:lnTo>
                <a:lnTo>
                  <a:pt x="4956282" y="397055"/>
                </a:lnTo>
                <a:lnTo>
                  <a:pt x="4956282" y="387003"/>
                </a:lnTo>
                <a:close/>
              </a:path>
              <a:path w="5481955" h="610235">
                <a:moveTo>
                  <a:pt x="4906248" y="65338"/>
                </a:moveTo>
                <a:lnTo>
                  <a:pt x="4750215" y="65338"/>
                </a:lnTo>
                <a:lnTo>
                  <a:pt x="4767544" y="66123"/>
                </a:lnTo>
                <a:lnTo>
                  <a:pt x="4783512" y="68479"/>
                </a:lnTo>
                <a:lnTo>
                  <a:pt x="4823354" y="84342"/>
                </a:lnTo>
                <a:lnTo>
                  <a:pt x="4852410" y="110572"/>
                </a:lnTo>
                <a:lnTo>
                  <a:pt x="4872358" y="144498"/>
                </a:lnTo>
                <a:lnTo>
                  <a:pt x="4883195" y="184706"/>
                </a:lnTo>
                <a:lnTo>
                  <a:pt x="4885917" y="212768"/>
                </a:lnTo>
                <a:lnTo>
                  <a:pt x="4885917" y="222820"/>
                </a:lnTo>
                <a:lnTo>
                  <a:pt x="4956282" y="222820"/>
                </a:lnTo>
                <a:lnTo>
                  <a:pt x="4956282" y="212768"/>
                </a:lnTo>
                <a:lnTo>
                  <a:pt x="4955444" y="190936"/>
                </a:lnTo>
                <a:lnTo>
                  <a:pt x="4948743" y="149471"/>
                </a:lnTo>
                <a:lnTo>
                  <a:pt x="4935392" y="110834"/>
                </a:lnTo>
                <a:lnTo>
                  <a:pt x="4915707" y="76908"/>
                </a:lnTo>
                <a:lnTo>
                  <a:pt x="4906248" y="65338"/>
                </a:lnTo>
                <a:close/>
              </a:path>
              <a:path w="5481955" h="610235">
                <a:moveTo>
                  <a:pt x="5139987" y="11727"/>
                </a:moveTo>
                <a:lnTo>
                  <a:pt x="5069623" y="11727"/>
                </a:lnTo>
                <a:lnTo>
                  <a:pt x="5069623" y="598097"/>
                </a:lnTo>
                <a:lnTo>
                  <a:pt x="5139987" y="598097"/>
                </a:lnTo>
                <a:lnTo>
                  <a:pt x="5139987" y="336743"/>
                </a:lnTo>
                <a:lnTo>
                  <a:pt x="5252731" y="336743"/>
                </a:lnTo>
                <a:lnTo>
                  <a:pt x="5228780" y="309938"/>
                </a:lnTo>
                <a:lnTo>
                  <a:pt x="5228780" y="299886"/>
                </a:lnTo>
                <a:lnTo>
                  <a:pt x="5253216" y="271405"/>
                </a:lnTo>
                <a:lnTo>
                  <a:pt x="5139987" y="271405"/>
                </a:lnTo>
                <a:lnTo>
                  <a:pt x="5139987" y="11727"/>
                </a:lnTo>
                <a:close/>
              </a:path>
              <a:path w="5481955" h="610235">
                <a:moveTo>
                  <a:pt x="5252731" y="336743"/>
                </a:moveTo>
                <a:lnTo>
                  <a:pt x="5159253" y="336743"/>
                </a:lnTo>
                <a:lnTo>
                  <a:pt x="5392964" y="598097"/>
                </a:lnTo>
                <a:lnTo>
                  <a:pt x="5481756" y="598097"/>
                </a:lnTo>
                <a:lnTo>
                  <a:pt x="5481756" y="593070"/>
                </a:lnTo>
                <a:lnTo>
                  <a:pt x="5252731" y="336743"/>
                </a:lnTo>
                <a:close/>
              </a:path>
              <a:path w="5481955" h="610235">
                <a:moveTo>
                  <a:pt x="5471705" y="11727"/>
                </a:moveTo>
                <a:lnTo>
                  <a:pt x="5384587" y="11727"/>
                </a:lnTo>
                <a:lnTo>
                  <a:pt x="5159253" y="271405"/>
                </a:lnTo>
                <a:lnTo>
                  <a:pt x="5253216" y="271405"/>
                </a:lnTo>
                <a:lnTo>
                  <a:pt x="5471705" y="16753"/>
                </a:lnTo>
                <a:lnTo>
                  <a:pt x="5471705" y="117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8743189" y="3895169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8793449" y="4323219"/>
            <a:ext cx="6456045" cy="610235"/>
          </a:xfrm>
          <a:custGeom>
            <a:avLst/>
            <a:gdLst/>
            <a:ahLst/>
            <a:cxnLst/>
            <a:rect l="l" t="t" r="r" b="b"/>
            <a:pathLst>
              <a:path w="6456044" h="610235">
                <a:moveTo>
                  <a:pt x="206067" y="0"/>
                </a:moveTo>
                <a:lnTo>
                  <a:pt x="160152" y="3926"/>
                </a:lnTo>
                <a:lnTo>
                  <a:pt x="119577" y="15706"/>
                </a:lnTo>
                <a:lnTo>
                  <a:pt x="84342" y="35339"/>
                </a:lnTo>
                <a:lnTo>
                  <a:pt x="54448" y="62825"/>
                </a:lnTo>
                <a:lnTo>
                  <a:pt x="30627" y="97431"/>
                </a:lnTo>
                <a:lnTo>
                  <a:pt x="13612" y="138425"/>
                </a:lnTo>
                <a:lnTo>
                  <a:pt x="3403" y="185805"/>
                </a:lnTo>
                <a:lnTo>
                  <a:pt x="0" y="239573"/>
                </a:lnTo>
                <a:lnTo>
                  <a:pt x="0" y="370250"/>
                </a:lnTo>
                <a:lnTo>
                  <a:pt x="3403" y="425379"/>
                </a:lnTo>
                <a:lnTo>
                  <a:pt x="13612" y="473493"/>
                </a:lnTo>
                <a:lnTo>
                  <a:pt x="30627" y="514591"/>
                </a:lnTo>
                <a:lnTo>
                  <a:pt x="54448" y="548674"/>
                </a:lnTo>
                <a:lnTo>
                  <a:pt x="84342" y="575427"/>
                </a:lnTo>
                <a:lnTo>
                  <a:pt x="119577" y="594536"/>
                </a:lnTo>
                <a:lnTo>
                  <a:pt x="160152" y="606002"/>
                </a:lnTo>
                <a:lnTo>
                  <a:pt x="206067" y="609824"/>
                </a:lnTo>
                <a:lnTo>
                  <a:pt x="251981" y="606002"/>
                </a:lnTo>
                <a:lnTo>
                  <a:pt x="292556" y="594536"/>
                </a:lnTo>
                <a:lnTo>
                  <a:pt x="327791" y="575427"/>
                </a:lnTo>
                <a:lnTo>
                  <a:pt x="357685" y="548674"/>
                </a:lnTo>
                <a:lnTo>
                  <a:pt x="359441" y="546161"/>
                </a:lnTo>
                <a:lnTo>
                  <a:pt x="206067" y="546161"/>
                </a:lnTo>
                <a:lnTo>
                  <a:pt x="174235" y="543229"/>
                </a:lnTo>
                <a:lnTo>
                  <a:pt x="123137" y="519774"/>
                </a:lnTo>
                <a:lnTo>
                  <a:pt x="89211" y="472969"/>
                </a:lnTo>
                <a:lnTo>
                  <a:pt x="72458" y="405956"/>
                </a:lnTo>
                <a:lnTo>
                  <a:pt x="70364" y="365224"/>
                </a:lnTo>
                <a:lnTo>
                  <a:pt x="70364" y="244599"/>
                </a:lnTo>
                <a:lnTo>
                  <a:pt x="72458" y="206276"/>
                </a:lnTo>
                <a:lnTo>
                  <a:pt x="83452" y="155597"/>
                </a:lnTo>
                <a:lnTo>
                  <a:pt x="103871" y="114760"/>
                </a:lnTo>
                <a:lnTo>
                  <a:pt x="134498" y="84447"/>
                </a:lnTo>
                <a:lnTo>
                  <a:pt x="174026" y="67013"/>
                </a:lnTo>
                <a:lnTo>
                  <a:pt x="206067" y="63663"/>
                </a:lnTo>
                <a:lnTo>
                  <a:pt x="358262" y="63663"/>
                </a:lnTo>
                <a:lnTo>
                  <a:pt x="357685" y="62825"/>
                </a:lnTo>
                <a:lnTo>
                  <a:pt x="327791" y="35339"/>
                </a:lnTo>
                <a:lnTo>
                  <a:pt x="292556" y="15706"/>
                </a:lnTo>
                <a:lnTo>
                  <a:pt x="251981" y="3926"/>
                </a:lnTo>
                <a:lnTo>
                  <a:pt x="206067" y="0"/>
                </a:lnTo>
                <a:close/>
              </a:path>
              <a:path w="6456044" h="610235">
                <a:moveTo>
                  <a:pt x="358262" y="63663"/>
                </a:moveTo>
                <a:lnTo>
                  <a:pt x="206067" y="63663"/>
                </a:lnTo>
                <a:lnTo>
                  <a:pt x="222296" y="64500"/>
                </a:lnTo>
                <a:lnTo>
                  <a:pt x="237479" y="67013"/>
                </a:lnTo>
                <a:lnTo>
                  <a:pt x="277111" y="84447"/>
                </a:lnTo>
                <a:lnTo>
                  <a:pt x="307425" y="114760"/>
                </a:lnTo>
                <a:lnTo>
                  <a:pt x="328628" y="155597"/>
                </a:lnTo>
                <a:lnTo>
                  <a:pt x="339675" y="206276"/>
                </a:lnTo>
                <a:lnTo>
                  <a:pt x="341769" y="244599"/>
                </a:lnTo>
                <a:lnTo>
                  <a:pt x="341769" y="365224"/>
                </a:lnTo>
                <a:lnTo>
                  <a:pt x="339623" y="405956"/>
                </a:lnTo>
                <a:lnTo>
                  <a:pt x="322450" y="472969"/>
                </a:lnTo>
                <a:lnTo>
                  <a:pt x="288525" y="519774"/>
                </a:lnTo>
                <a:lnTo>
                  <a:pt x="237846" y="543229"/>
                </a:lnTo>
                <a:lnTo>
                  <a:pt x="206067" y="546161"/>
                </a:lnTo>
                <a:lnTo>
                  <a:pt x="359441" y="546161"/>
                </a:lnTo>
                <a:lnTo>
                  <a:pt x="381506" y="514591"/>
                </a:lnTo>
                <a:lnTo>
                  <a:pt x="398521" y="473493"/>
                </a:lnTo>
                <a:lnTo>
                  <a:pt x="408731" y="425379"/>
                </a:lnTo>
                <a:lnTo>
                  <a:pt x="412134" y="370250"/>
                </a:lnTo>
                <a:lnTo>
                  <a:pt x="412134" y="239573"/>
                </a:lnTo>
                <a:lnTo>
                  <a:pt x="408731" y="185805"/>
                </a:lnTo>
                <a:lnTo>
                  <a:pt x="398521" y="138425"/>
                </a:lnTo>
                <a:lnTo>
                  <a:pt x="381506" y="97431"/>
                </a:lnTo>
                <a:lnTo>
                  <a:pt x="358262" y="63663"/>
                </a:lnTo>
                <a:close/>
              </a:path>
              <a:path w="6456044" h="610235">
                <a:moveTo>
                  <a:pt x="206067" y="251301"/>
                </a:moveTo>
                <a:lnTo>
                  <a:pt x="168371" y="267216"/>
                </a:lnTo>
                <a:lnTo>
                  <a:pt x="152456" y="304912"/>
                </a:lnTo>
                <a:lnTo>
                  <a:pt x="153450" y="315435"/>
                </a:lnTo>
                <a:lnTo>
                  <a:pt x="176696" y="349570"/>
                </a:lnTo>
                <a:lnTo>
                  <a:pt x="206067" y="358523"/>
                </a:lnTo>
                <a:lnTo>
                  <a:pt x="216590" y="357528"/>
                </a:lnTo>
                <a:lnTo>
                  <a:pt x="250725" y="334283"/>
                </a:lnTo>
                <a:lnTo>
                  <a:pt x="259677" y="304912"/>
                </a:lnTo>
                <a:lnTo>
                  <a:pt x="258683" y="294388"/>
                </a:lnTo>
                <a:lnTo>
                  <a:pt x="235437" y="260253"/>
                </a:lnTo>
                <a:lnTo>
                  <a:pt x="206067" y="251301"/>
                </a:lnTo>
                <a:close/>
              </a:path>
              <a:path w="6456044" h="610235">
                <a:moveTo>
                  <a:pt x="873104" y="65338"/>
                </a:moveTo>
                <a:lnTo>
                  <a:pt x="713950" y="65338"/>
                </a:lnTo>
                <a:lnTo>
                  <a:pt x="730494" y="66018"/>
                </a:lnTo>
                <a:lnTo>
                  <a:pt x="745782" y="68060"/>
                </a:lnTo>
                <a:lnTo>
                  <a:pt x="784576" y="81725"/>
                </a:lnTo>
                <a:lnTo>
                  <a:pt x="821067" y="112928"/>
                </a:lnTo>
                <a:lnTo>
                  <a:pt x="840386" y="154183"/>
                </a:lnTo>
                <a:lnTo>
                  <a:pt x="844627" y="187638"/>
                </a:lnTo>
                <a:lnTo>
                  <a:pt x="844627" y="192664"/>
                </a:lnTo>
                <a:lnTo>
                  <a:pt x="836250" y="234338"/>
                </a:lnTo>
                <a:lnTo>
                  <a:pt x="811120" y="268892"/>
                </a:lnTo>
                <a:lnTo>
                  <a:pt x="767980" y="296326"/>
                </a:lnTo>
                <a:lnTo>
                  <a:pt x="703898" y="316639"/>
                </a:lnTo>
                <a:lnTo>
                  <a:pt x="682276" y="321927"/>
                </a:lnTo>
                <a:lnTo>
                  <a:pt x="661805" y="327738"/>
                </a:lnTo>
                <a:lnTo>
                  <a:pt x="624320" y="340932"/>
                </a:lnTo>
                <a:lnTo>
                  <a:pt x="577201" y="366533"/>
                </a:lnTo>
                <a:lnTo>
                  <a:pt x="542437" y="400197"/>
                </a:lnTo>
                <a:lnTo>
                  <a:pt x="520448" y="443389"/>
                </a:lnTo>
                <a:lnTo>
                  <a:pt x="512909" y="497576"/>
                </a:lnTo>
                <a:lnTo>
                  <a:pt x="512909" y="598097"/>
                </a:lnTo>
                <a:lnTo>
                  <a:pt x="909965" y="598097"/>
                </a:lnTo>
                <a:lnTo>
                  <a:pt x="909965" y="532758"/>
                </a:lnTo>
                <a:lnTo>
                  <a:pt x="583274" y="532758"/>
                </a:lnTo>
                <a:lnTo>
                  <a:pt x="583274" y="507628"/>
                </a:lnTo>
                <a:lnTo>
                  <a:pt x="592697" y="459043"/>
                </a:lnTo>
                <a:lnTo>
                  <a:pt x="620969" y="423861"/>
                </a:lnTo>
                <a:lnTo>
                  <a:pt x="669344" y="397474"/>
                </a:lnTo>
                <a:lnTo>
                  <a:pt x="739080" y="376951"/>
                </a:lnTo>
                <a:lnTo>
                  <a:pt x="782011" y="365224"/>
                </a:lnTo>
                <a:lnTo>
                  <a:pt x="818659" y="350146"/>
                </a:lnTo>
                <a:lnTo>
                  <a:pt x="873108" y="309938"/>
                </a:lnTo>
                <a:lnTo>
                  <a:pt x="904520" y="257374"/>
                </a:lnTo>
                <a:lnTo>
                  <a:pt x="914991" y="195177"/>
                </a:lnTo>
                <a:lnTo>
                  <a:pt x="914910" y="178371"/>
                </a:lnTo>
                <a:lnTo>
                  <a:pt x="907923" y="130781"/>
                </a:lnTo>
                <a:lnTo>
                  <a:pt x="887348" y="83976"/>
                </a:lnTo>
                <a:lnTo>
                  <a:pt x="877296" y="69997"/>
                </a:lnTo>
                <a:lnTo>
                  <a:pt x="873104" y="65338"/>
                </a:lnTo>
                <a:close/>
              </a:path>
              <a:path w="6456044" h="610235">
                <a:moveTo>
                  <a:pt x="713950" y="0"/>
                </a:moveTo>
                <a:lnTo>
                  <a:pt x="666622" y="4188"/>
                </a:lnTo>
                <a:lnTo>
                  <a:pt x="625157" y="16753"/>
                </a:lnTo>
                <a:lnTo>
                  <a:pt x="589766" y="36438"/>
                </a:lnTo>
                <a:lnTo>
                  <a:pt x="560657" y="61987"/>
                </a:lnTo>
                <a:lnTo>
                  <a:pt x="537830" y="92562"/>
                </a:lnTo>
                <a:lnTo>
                  <a:pt x="521286" y="127325"/>
                </a:lnTo>
                <a:lnTo>
                  <a:pt x="511234" y="165021"/>
                </a:lnTo>
                <a:lnTo>
                  <a:pt x="507883" y="204391"/>
                </a:lnTo>
                <a:lnTo>
                  <a:pt x="507883" y="246275"/>
                </a:lnTo>
                <a:lnTo>
                  <a:pt x="578248" y="246275"/>
                </a:lnTo>
                <a:lnTo>
                  <a:pt x="578248" y="209417"/>
                </a:lnTo>
                <a:lnTo>
                  <a:pt x="580446" y="178371"/>
                </a:lnTo>
                <a:lnTo>
                  <a:pt x="598038" y="126017"/>
                </a:lnTo>
                <a:lnTo>
                  <a:pt x="633220" y="87484"/>
                </a:lnTo>
                <a:lnTo>
                  <a:pt x="683480" y="67798"/>
                </a:lnTo>
                <a:lnTo>
                  <a:pt x="713950" y="65338"/>
                </a:lnTo>
                <a:lnTo>
                  <a:pt x="873104" y="65338"/>
                </a:lnTo>
                <a:lnTo>
                  <a:pt x="865569" y="56961"/>
                </a:lnTo>
                <a:lnTo>
                  <a:pt x="820806" y="24135"/>
                </a:lnTo>
                <a:lnTo>
                  <a:pt x="783058" y="8952"/>
                </a:lnTo>
                <a:lnTo>
                  <a:pt x="738662" y="994"/>
                </a:lnTo>
                <a:lnTo>
                  <a:pt x="713950" y="0"/>
                </a:lnTo>
                <a:close/>
              </a:path>
              <a:path w="6456044" h="610235">
                <a:moveTo>
                  <a:pt x="1606580" y="11727"/>
                </a:moveTo>
                <a:lnTo>
                  <a:pt x="1536216" y="11727"/>
                </a:lnTo>
                <a:lnTo>
                  <a:pt x="1536216" y="598097"/>
                </a:lnTo>
                <a:lnTo>
                  <a:pt x="1913168" y="598097"/>
                </a:lnTo>
                <a:lnTo>
                  <a:pt x="1913168" y="532758"/>
                </a:lnTo>
                <a:lnTo>
                  <a:pt x="1606580" y="532758"/>
                </a:lnTo>
                <a:lnTo>
                  <a:pt x="1606580" y="11727"/>
                </a:lnTo>
                <a:close/>
              </a:path>
              <a:path w="6456044" h="610235">
                <a:moveTo>
                  <a:pt x="2410162" y="532758"/>
                </a:moveTo>
                <a:lnTo>
                  <a:pt x="2038236" y="532758"/>
                </a:lnTo>
                <a:lnTo>
                  <a:pt x="2038236" y="598097"/>
                </a:lnTo>
                <a:lnTo>
                  <a:pt x="2410162" y="598097"/>
                </a:lnTo>
                <a:lnTo>
                  <a:pt x="2410162" y="532758"/>
                </a:lnTo>
                <a:close/>
              </a:path>
              <a:path w="6456044" h="610235">
                <a:moveTo>
                  <a:pt x="2259381" y="77065"/>
                </a:moveTo>
                <a:lnTo>
                  <a:pt x="2189017" y="77065"/>
                </a:lnTo>
                <a:lnTo>
                  <a:pt x="2189017" y="532758"/>
                </a:lnTo>
                <a:lnTo>
                  <a:pt x="2259381" y="532758"/>
                </a:lnTo>
                <a:lnTo>
                  <a:pt x="2259381" y="77065"/>
                </a:lnTo>
                <a:close/>
              </a:path>
              <a:path w="6456044" h="610235">
                <a:moveTo>
                  <a:pt x="2410162" y="11727"/>
                </a:moveTo>
                <a:lnTo>
                  <a:pt x="2038236" y="11727"/>
                </a:lnTo>
                <a:lnTo>
                  <a:pt x="2038236" y="77065"/>
                </a:lnTo>
                <a:lnTo>
                  <a:pt x="2410162" y="77065"/>
                </a:lnTo>
                <a:lnTo>
                  <a:pt x="2410162" y="11727"/>
                </a:lnTo>
                <a:close/>
              </a:path>
              <a:path w="6456044" h="610235">
                <a:moveTo>
                  <a:pt x="2644965" y="11727"/>
                </a:moveTo>
                <a:lnTo>
                  <a:pt x="2510937" y="11727"/>
                </a:lnTo>
                <a:lnTo>
                  <a:pt x="2510937" y="598097"/>
                </a:lnTo>
                <a:lnTo>
                  <a:pt x="2576276" y="598097"/>
                </a:lnTo>
                <a:lnTo>
                  <a:pt x="2576276" y="41883"/>
                </a:lnTo>
                <a:lnTo>
                  <a:pt x="2649234" y="41883"/>
                </a:lnTo>
                <a:lnTo>
                  <a:pt x="2644965" y="11727"/>
                </a:lnTo>
                <a:close/>
              </a:path>
              <a:path w="6456044" h="610235">
                <a:moveTo>
                  <a:pt x="2649234" y="41883"/>
                </a:moveTo>
                <a:lnTo>
                  <a:pt x="2586328" y="41883"/>
                </a:lnTo>
                <a:lnTo>
                  <a:pt x="2665069" y="598097"/>
                </a:lnTo>
                <a:lnTo>
                  <a:pt x="2792395" y="598097"/>
                </a:lnTo>
                <a:lnTo>
                  <a:pt x="2796664" y="567940"/>
                </a:lnTo>
                <a:lnTo>
                  <a:pt x="2723706" y="567940"/>
                </a:lnTo>
                <a:lnTo>
                  <a:pt x="2649234" y="41883"/>
                </a:lnTo>
                <a:close/>
              </a:path>
              <a:path w="6456044" h="610235">
                <a:moveTo>
                  <a:pt x="2946526" y="41883"/>
                </a:moveTo>
                <a:lnTo>
                  <a:pt x="2881188" y="41883"/>
                </a:lnTo>
                <a:lnTo>
                  <a:pt x="2881188" y="598097"/>
                </a:lnTo>
                <a:lnTo>
                  <a:pt x="2946526" y="598097"/>
                </a:lnTo>
                <a:lnTo>
                  <a:pt x="2946526" y="41883"/>
                </a:lnTo>
                <a:close/>
              </a:path>
              <a:path w="6456044" h="610235">
                <a:moveTo>
                  <a:pt x="2946526" y="11727"/>
                </a:moveTo>
                <a:lnTo>
                  <a:pt x="2812499" y="11727"/>
                </a:lnTo>
                <a:lnTo>
                  <a:pt x="2733758" y="567940"/>
                </a:lnTo>
                <a:lnTo>
                  <a:pt x="2796664" y="567940"/>
                </a:lnTo>
                <a:lnTo>
                  <a:pt x="2871136" y="41883"/>
                </a:lnTo>
                <a:lnTo>
                  <a:pt x="2946526" y="41883"/>
                </a:lnTo>
                <a:lnTo>
                  <a:pt x="2946526" y="11727"/>
                </a:lnTo>
                <a:close/>
              </a:path>
              <a:path w="6456044" h="610235">
                <a:moveTo>
                  <a:pt x="3419228" y="532758"/>
                </a:moveTo>
                <a:lnTo>
                  <a:pt x="3047302" y="532758"/>
                </a:lnTo>
                <a:lnTo>
                  <a:pt x="3047302" y="598097"/>
                </a:lnTo>
                <a:lnTo>
                  <a:pt x="3419228" y="598097"/>
                </a:lnTo>
                <a:lnTo>
                  <a:pt x="3419228" y="532758"/>
                </a:lnTo>
                <a:close/>
              </a:path>
              <a:path w="6456044" h="610235">
                <a:moveTo>
                  <a:pt x="3268447" y="77065"/>
                </a:moveTo>
                <a:lnTo>
                  <a:pt x="3198083" y="77065"/>
                </a:lnTo>
                <a:lnTo>
                  <a:pt x="3198083" y="532758"/>
                </a:lnTo>
                <a:lnTo>
                  <a:pt x="3268447" y="532758"/>
                </a:lnTo>
                <a:lnTo>
                  <a:pt x="3268447" y="77065"/>
                </a:lnTo>
                <a:close/>
              </a:path>
              <a:path w="6456044" h="610235">
                <a:moveTo>
                  <a:pt x="3419228" y="11727"/>
                </a:moveTo>
                <a:lnTo>
                  <a:pt x="3047302" y="11727"/>
                </a:lnTo>
                <a:lnTo>
                  <a:pt x="3047302" y="77065"/>
                </a:lnTo>
                <a:lnTo>
                  <a:pt x="3419228" y="77065"/>
                </a:lnTo>
                <a:lnTo>
                  <a:pt x="3419228" y="11727"/>
                </a:lnTo>
                <a:close/>
              </a:path>
              <a:path w="6456044" h="610235">
                <a:moveTo>
                  <a:pt x="3772980" y="77065"/>
                </a:moveTo>
                <a:lnTo>
                  <a:pt x="3702616" y="77065"/>
                </a:lnTo>
                <a:lnTo>
                  <a:pt x="3702616" y="598097"/>
                </a:lnTo>
                <a:lnTo>
                  <a:pt x="3772980" y="598097"/>
                </a:lnTo>
                <a:lnTo>
                  <a:pt x="3772980" y="77065"/>
                </a:lnTo>
                <a:close/>
              </a:path>
              <a:path w="6456044" h="610235">
                <a:moveTo>
                  <a:pt x="3943865" y="11727"/>
                </a:moveTo>
                <a:lnTo>
                  <a:pt x="3531731" y="11727"/>
                </a:lnTo>
                <a:lnTo>
                  <a:pt x="3531731" y="77065"/>
                </a:lnTo>
                <a:lnTo>
                  <a:pt x="3943865" y="77065"/>
                </a:lnTo>
                <a:lnTo>
                  <a:pt x="3943865" y="11727"/>
                </a:lnTo>
                <a:close/>
              </a:path>
              <a:path w="6456044" h="610235">
                <a:moveTo>
                  <a:pt x="4308507" y="11727"/>
                </a:moveTo>
                <a:lnTo>
                  <a:pt x="4176155" y="11727"/>
                </a:lnTo>
                <a:lnTo>
                  <a:pt x="3998569" y="598097"/>
                </a:lnTo>
                <a:lnTo>
                  <a:pt x="4073959" y="598097"/>
                </a:lnTo>
                <a:lnTo>
                  <a:pt x="4116681" y="452342"/>
                </a:lnTo>
                <a:lnTo>
                  <a:pt x="4441951" y="452342"/>
                </a:lnTo>
                <a:lnTo>
                  <a:pt x="4422162" y="387003"/>
                </a:lnTo>
                <a:lnTo>
                  <a:pt x="4135947" y="387003"/>
                </a:lnTo>
                <a:lnTo>
                  <a:pt x="4237305" y="41883"/>
                </a:lnTo>
                <a:lnTo>
                  <a:pt x="4317640" y="41883"/>
                </a:lnTo>
                <a:lnTo>
                  <a:pt x="4308507" y="11727"/>
                </a:lnTo>
                <a:close/>
              </a:path>
              <a:path w="6456044" h="610235">
                <a:moveTo>
                  <a:pt x="4441951" y="452342"/>
                </a:moveTo>
                <a:lnTo>
                  <a:pt x="4367982" y="452342"/>
                </a:lnTo>
                <a:lnTo>
                  <a:pt x="4410703" y="598097"/>
                </a:lnTo>
                <a:lnTo>
                  <a:pt x="4486093" y="598097"/>
                </a:lnTo>
                <a:lnTo>
                  <a:pt x="4441951" y="452342"/>
                </a:lnTo>
                <a:close/>
              </a:path>
              <a:path w="6456044" h="610235">
                <a:moveTo>
                  <a:pt x="4317640" y="41883"/>
                </a:moveTo>
                <a:lnTo>
                  <a:pt x="4247357" y="41883"/>
                </a:lnTo>
                <a:lnTo>
                  <a:pt x="4348715" y="387003"/>
                </a:lnTo>
                <a:lnTo>
                  <a:pt x="4422162" y="387003"/>
                </a:lnTo>
                <a:lnTo>
                  <a:pt x="4317640" y="41883"/>
                </a:lnTo>
                <a:close/>
              </a:path>
              <a:path w="6456044" h="610235">
                <a:moveTo>
                  <a:pt x="4782046" y="77065"/>
                </a:moveTo>
                <a:lnTo>
                  <a:pt x="4711682" y="77065"/>
                </a:lnTo>
                <a:lnTo>
                  <a:pt x="4711682" y="598097"/>
                </a:lnTo>
                <a:lnTo>
                  <a:pt x="4782046" y="598097"/>
                </a:lnTo>
                <a:lnTo>
                  <a:pt x="4782046" y="77065"/>
                </a:lnTo>
                <a:close/>
              </a:path>
              <a:path w="6456044" h="610235">
                <a:moveTo>
                  <a:pt x="4952931" y="11727"/>
                </a:moveTo>
                <a:lnTo>
                  <a:pt x="4540797" y="11727"/>
                </a:lnTo>
                <a:lnTo>
                  <a:pt x="4540797" y="77065"/>
                </a:lnTo>
                <a:lnTo>
                  <a:pt x="4952931" y="77065"/>
                </a:lnTo>
                <a:lnTo>
                  <a:pt x="4952931" y="11727"/>
                </a:lnTo>
                <a:close/>
              </a:path>
              <a:path w="6456044" h="610235">
                <a:moveTo>
                  <a:pt x="5437360" y="532758"/>
                </a:moveTo>
                <a:lnTo>
                  <a:pt x="5065434" y="532758"/>
                </a:lnTo>
                <a:lnTo>
                  <a:pt x="5065434" y="598097"/>
                </a:lnTo>
                <a:lnTo>
                  <a:pt x="5437360" y="598097"/>
                </a:lnTo>
                <a:lnTo>
                  <a:pt x="5437360" y="532758"/>
                </a:lnTo>
                <a:close/>
              </a:path>
              <a:path w="6456044" h="610235">
                <a:moveTo>
                  <a:pt x="5286579" y="77065"/>
                </a:moveTo>
                <a:lnTo>
                  <a:pt x="5216215" y="77065"/>
                </a:lnTo>
                <a:lnTo>
                  <a:pt x="5216215" y="532758"/>
                </a:lnTo>
                <a:lnTo>
                  <a:pt x="5286579" y="532758"/>
                </a:lnTo>
                <a:lnTo>
                  <a:pt x="5286579" y="77065"/>
                </a:lnTo>
                <a:close/>
              </a:path>
              <a:path w="6456044" h="610235">
                <a:moveTo>
                  <a:pt x="5437360" y="11727"/>
                </a:moveTo>
                <a:lnTo>
                  <a:pt x="5065434" y="11727"/>
                </a:lnTo>
                <a:lnTo>
                  <a:pt x="5065434" y="77065"/>
                </a:lnTo>
                <a:lnTo>
                  <a:pt x="5437360" y="77065"/>
                </a:lnTo>
                <a:lnTo>
                  <a:pt x="5437360" y="11727"/>
                </a:lnTo>
                <a:close/>
              </a:path>
              <a:path w="6456044" h="610235">
                <a:moveTo>
                  <a:pt x="5755930" y="0"/>
                </a:moveTo>
                <a:lnTo>
                  <a:pt x="5710015" y="3926"/>
                </a:lnTo>
                <a:lnTo>
                  <a:pt x="5669441" y="15706"/>
                </a:lnTo>
                <a:lnTo>
                  <a:pt x="5634206" y="35339"/>
                </a:lnTo>
                <a:lnTo>
                  <a:pt x="5604312" y="62825"/>
                </a:lnTo>
                <a:lnTo>
                  <a:pt x="5580491" y="97431"/>
                </a:lnTo>
                <a:lnTo>
                  <a:pt x="5563475" y="138425"/>
                </a:lnTo>
                <a:lnTo>
                  <a:pt x="5553266" y="185805"/>
                </a:lnTo>
                <a:lnTo>
                  <a:pt x="5549863" y="239573"/>
                </a:lnTo>
                <a:lnTo>
                  <a:pt x="5549863" y="370250"/>
                </a:lnTo>
                <a:lnTo>
                  <a:pt x="5553266" y="425379"/>
                </a:lnTo>
                <a:lnTo>
                  <a:pt x="5563475" y="473493"/>
                </a:lnTo>
                <a:lnTo>
                  <a:pt x="5580491" y="514591"/>
                </a:lnTo>
                <a:lnTo>
                  <a:pt x="5604312" y="548674"/>
                </a:lnTo>
                <a:lnTo>
                  <a:pt x="5634206" y="575427"/>
                </a:lnTo>
                <a:lnTo>
                  <a:pt x="5669441" y="594536"/>
                </a:lnTo>
                <a:lnTo>
                  <a:pt x="5710015" y="606002"/>
                </a:lnTo>
                <a:lnTo>
                  <a:pt x="5755930" y="609824"/>
                </a:lnTo>
                <a:lnTo>
                  <a:pt x="5801845" y="606002"/>
                </a:lnTo>
                <a:lnTo>
                  <a:pt x="5842420" y="594536"/>
                </a:lnTo>
                <a:lnTo>
                  <a:pt x="5877655" y="575427"/>
                </a:lnTo>
                <a:lnTo>
                  <a:pt x="5907549" y="548674"/>
                </a:lnTo>
                <a:lnTo>
                  <a:pt x="5910476" y="544486"/>
                </a:lnTo>
                <a:lnTo>
                  <a:pt x="5755930" y="544486"/>
                </a:lnTo>
                <a:lnTo>
                  <a:pt x="5724099" y="541606"/>
                </a:lnTo>
                <a:lnTo>
                  <a:pt x="5673001" y="518570"/>
                </a:lnTo>
                <a:lnTo>
                  <a:pt x="5639075" y="472498"/>
                </a:lnTo>
                <a:lnTo>
                  <a:pt x="5622322" y="405903"/>
                </a:lnTo>
                <a:lnTo>
                  <a:pt x="5620228" y="365224"/>
                </a:lnTo>
                <a:lnTo>
                  <a:pt x="5620228" y="244599"/>
                </a:lnTo>
                <a:lnTo>
                  <a:pt x="5622322" y="206328"/>
                </a:lnTo>
                <a:lnTo>
                  <a:pt x="5639075" y="141409"/>
                </a:lnTo>
                <a:lnTo>
                  <a:pt x="5673001" y="93138"/>
                </a:lnTo>
                <a:lnTo>
                  <a:pt x="5724099" y="68427"/>
                </a:lnTo>
                <a:lnTo>
                  <a:pt x="5755930" y="65338"/>
                </a:lnTo>
                <a:lnTo>
                  <a:pt x="5909279" y="65338"/>
                </a:lnTo>
                <a:lnTo>
                  <a:pt x="5907549" y="62825"/>
                </a:lnTo>
                <a:lnTo>
                  <a:pt x="5877655" y="35339"/>
                </a:lnTo>
                <a:lnTo>
                  <a:pt x="5842420" y="15706"/>
                </a:lnTo>
                <a:lnTo>
                  <a:pt x="5801845" y="3926"/>
                </a:lnTo>
                <a:lnTo>
                  <a:pt x="5755930" y="0"/>
                </a:lnTo>
                <a:close/>
              </a:path>
              <a:path w="6456044" h="610235">
                <a:moveTo>
                  <a:pt x="5909279" y="65338"/>
                </a:moveTo>
                <a:lnTo>
                  <a:pt x="5755930" y="65338"/>
                </a:lnTo>
                <a:lnTo>
                  <a:pt x="5787709" y="68427"/>
                </a:lnTo>
                <a:lnTo>
                  <a:pt x="5815196" y="77693"/>
                </a:lnTo>
                <a:lnTo>
                  <a:pt x="5857288" y="114760"/>
                </a:lnTo>
                <a:lnTo>
                  <a:pt x="5883047" y="171931"/>
                </a:lnTo>
                <a:lnTo>
                  <a:pt x="5891633" y="244599"/>
                </a:lnTo>
                <a:lnTo>
                  <a:pt x="5891633" y="365224"/>
                </a:lnTo>
                <a:lnTo>
                  <a:pt x="5889487" y="405903"/>
                </a:lnTo>
                <a:lnTo>
                  <a:pt x="5872314" y="472498"/>
                </a:lnTo>
                <a:lnTo>
                  <a:pt x="5838388" y="518570"/>
                </a:lnTo>
                <a:lnTo>
                  <a:pt x="5787709" y="541606"/>
                </a:lnTo>
                <a:lnTo>
                  <a:pt x="5755930" y="544486"/>
                </a:lnTo>
                <a:lnTo>
                  <a:pt x="5910476" y="544486"/>
                </a:lnTo>
                <a:lnTo>
                  <a:pt x="5931370" y="514591"/>
                </a:lnTo>
                <a:lnTo>
                  <a:pt x="5948385" y="473493"/>
                </a:lnTo>
                <a:lnTo>
                  <a:pt x="5958594" y="425379"/>
                </a:lnTo>
                <a:lnTo>
                  <a:pt x="5961997" y="370250"/>
                </a:lnTo>
                <a:lnTo>
                  <a:pt x="5961997" y="239573"/>
                </a:lnTo>
                <a:lnTo>
                  <a:pt x="5958594" y="185805"/>
                </a:lnTo>
                <a:lnTo>
                  <a:pt x="5948385" y="138425"/>
                </a:lnTo>
                <a:lnTo>
                  <a:pt x="5931370" y="97431"/>
                </a:lnTo>
                <a:lnTo>
                  <a:pt x="5909279" y="65338"/>
                </a:lnTo>
                <a:close/>
              </a:path>
              <a:path w="6456044" h="610235">
                <a:moveTo>
                  <a:pt x="6206015" y="11727"/>
                </a:moveTo>
                <a:lnTo>
                  <a:pt x="6065287" y="11727"/>
                </a:lnTo>
                <a:lnTo>
                  <a:pt x="6065287" y="598097"/>
                </a:lnTo>
                <a:lnTo>
                  <a:pt x="6135651" y="598097"/>
                </a:lnTo>
                <a:lnTo>
                  <a:pt x="6135651" y="41883"/>
                </a:lnTo>
                <a:lnTo>
                  <a:pt x="6215189" y="41883"/>
                </a:lnTo>
                <a:lnTo>
                  <a:pt x="6206015" y="11727"/>
                </a:lnTo>
                <a:close/>
              </a:path>
              <a:path w="6456044" h="610235">
                <a:moveTo>
                  <a:pt x="6215189" y="41883"/>
                </a:moveTo>
                <a:lnTo>
                  <a:pt x="6145703" y="41883"/>
                </a:lnTo>
                <a:lnTo>
                  <a:pt x="6314912" y="598097"/>
                </a:lnTo>
                <a:lnTo>
                  <a:pt x="6455641" y="598097"/>
                </a:lnTo>
                <a:lnTo>
                  <a:pt x="6455641" y="567940"/>
                </a:lnTo>
                <a:lnTo>
                  <a:pt x="6375225" y="567940"/>
                </a:lnTo>
                <a:lnTo>
                  <a:pt x="6215189" y="41883"/>
                </a:lnTo>
                <a:close/>
              </a:path>
              <a:path w="6456044" h="610235">
                <a:moveTo>
                  <a:pt x="6455641" y="11727"/>
                </a:moveTo>
                <a:lnTo>
                  <a:pt x="6385277" y="11727"/>
                </a:lnTo>
                <a:lnTo>
                  <a:pt x="6385277" y="567940"/>
                </a:lnTo>
                <a:lnTo>
                  <a:pt x="6455641" y="567940"/>
                </a:lnTo>
                <a:lnTo>
                  <a:pt x="6455641" y="117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8743189" y="738197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8743189" y="10868779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0" name="object 2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09417" y="3926582"/>
            <a:ext cx="7832221" cy="6282531"/>
          </a:xfrm>
          <a:prstGeom prst="rect">
            <a:avLst/>
          </a:prstGeom>
        </p:spPr>
      </p:pic>
      <p:sp>
        <p:nvSpPr>
          <p:cNvPr id="21" name="object 21" descr=""/>
          <p:cNvSpPr/>
          <p:nvPr/>
        </p:nvSpPr>
        <p:spPr>
          <a:xfrm>
            <a:off x="8743189" y="738197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5272" y="785316"/>
            <a:ext cx="17088280" cy="1036617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9832161"/>
            <a:ext cx="4398010" cy="1057910"/>
            <a:chOff x="0" y="9832161"/>
            <a:chExt cx="4398010" cy="1057910"/>
          </a:xfrm>
        </p:grpSpPr>
        <p:sp>
          <p:nvSpPr>
            <p:cNvPr id="4" name="object 4" descr=""/>
            <p:cNvSpPr/>
            <p:nvPr/>
          </p:nvSpPr>
          <p:spPr>
            <a:xfrm>
              <a:off x="0" y="9832168"/>
              <a:ext cx="4398010" cy="1057910"/>
            </a:xfrm>
            <a:custGeom>
              <a:avLst/>
              <a:gdLst/>
              <a:ahLst/>
              <a:cxnLst/>
              <a:rect l="l" t="t" r="r" b="b"/>
              <a:pathLst>
                <a:path w="4398010" h="1057909">
                  <a:moveTo>
                    <a:pt x="4397768" y="0"/>
                  </a:moveTo>
                  <a:lnTo>
                    <a:pt x="4355884" y="0"/>
                  </a:lnTo>
                  <a:lnTo>
                    <a:pt x="41871" y="0"/>
                  </a:lnTo>
                  <a:lnTo>
                    <a:pt x="0" y="0"/>
                  </a:lnTo>
                  <a:lnTo>
                    <a:pt x="0" y="1057554"/>
                  </a:lnTo>
                  <a:lnTo>
                    <a:pt x="41871" y="1057554"/>
                  </a:lnTo>
                  <a:lnTo>
                    <a:pt x="4355884" y="1057554"/>
                  </a:lnTo>
                  <a:lnTo>
                    <a:pt x="4397768" y="1057554"/>
                  </a:lnTo>
                  <a:lnTo>
                    <a:pt x="4397768" y="1015669"/>
                  </a:lnTo>
                  <a:lnTo>
                    <a:pt x="4355884" y="1015669"/>
                  </a:lnTo>
                  <a:lnTo>
                    <a:pt x="41871" y="1015669"/>
                  </a:lnTo>
                  <a:lnTo>
                    <a:pt x="41871" y="41884"/>
                  </a:lnTo>
                  <a:lnTo>
                    <a:pt x="4355884" y="41884"/>
                  </a:lnTo>
                  <a:lnTo>
                    <a:pt x="4397768" y="41884"/>
                  </a:lnTo>
                  <a:lnTo>
                    <a:pt x="43977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794" y="10235363"/>
              <a:ext cx="3639741" cy="343201"/>
            </a:xfrm>
            <a:prstGeom prst="rect">
              <a:avLst/>
            </a:prstGeom>
          </p:spPr>
        </p:pic>
      </p:grpSp>
      <p:sp>
        <p:nvSpPr>
          <p:cNvPr id="6" name="object 6" descr=""/>
          <p:cNvSpPr/>
          <p:nvPr/>
        </p:nvSpPr>
        <p:spPr>
          <a:xfrm>
            <a:off x="1790371" y="4306426"/>
            <a:ext cx="3110230" cy="1898014"/>
          </a:xfrm>
          <a:custGeom>
            <a:avLst/>
            <a:gdLst/>
            <a:ahLst/>
            <a:cxnLst/>
            <a:rect l="l" t="t" r="r" b="b"/>
            <a:pathLst>
              <a:path w="3110229" h="1898014">
                <a:moveTo>
                  <a:pt x="3052408" y="1629011"/>
                </a:moveTo>
                <a:lnTo>
                  <a:pt x="3044839" y="1626336"/>
                </a:lnTo>
                <a:lnTo>
                  <a:pt x="3036535" y="1626787"/>
                </a:lnTo>
                <a:lnTo>
                  <a:pt x="3029057" y="1630425"/>
                </a:lnTo>
                <a:lnTo>
                  <a:pt x="3023739" y="1636439"/>
                </a:lnTo>
                <a:lnTo>
                  <a:pt x="3021064" y="1644008"/>
                </a:lnTo>
                <a:lnTo>
                  <a:pt x="3021515" y="1652312"/>
                </a:lnTo>
                <a:lnTo>
                  <a:pt x="3063536" y="1814491"/>
                </a:lnTo>
                <a:lnTo>
                  <a:pt x="2901357" y="1856511"/>
                </a:lnTo>
                <a:lnTo>
                  <a:pt x="2893879" y="1860149"/>
                </a:lnTo>
                <a:lnTo>
                  <a:pt x="2888561" y="1866163"/>
                </a:lnTo>
                <a:lnTo>
                  <a:pt x="2885886" y="1873733"/>
                </a:lnTo>
                <a:lnTo>
                  <a:pt x="2886337" y="1882036"/>
                </a:lnTo>
                <a:lnTo>
                  <a:pt x="2889975" y="1889515"/>
                </a:lnTo>
                <a:lnTo>
                  <a:pt x="2895989" y="1894833"/>
                </a:lnTo>
                <a:lnTo>
                  <a:pt x="2903559" y="1897508"/>
                </a:lnTo>
                <a:lnTo>
                  <a:pt x="2911862" y="1897056"/>
                </a:lnTo>
                <a:lnTo>
                  <a:pt x="3085916" y="1851959"/>
                </a:lnTo>
                <a:lnTo>
                  <a:pt x="3078440" y="1847559"/>
                </a:lnTo>
                <a:lnTo>
                  <a:pt x="3099682" y="1811462"/>
                </a:lnTo>
                <a:lnTo>
                  <a:pt x="3107158" y="1815861"/>
                </a:lnTo>
                <a:lnTo>
                  <a:pt x="3062060" y="1641807"/>
                </a:lnTo>
                <a:lnTo>
                  <a:pt x="3058422" y="1634329"/>
                </a:lnTo>
                <a:lnTo>
                  <a:pt x="3052408" y="1629011"/>
                </a:lnTo>
                <a:close/>
              </a:path>
              <a:path w="3110229" h="1898014">
                <a:moveTo>
                  <a:pt x="3056108" y="1785821"/>
                </a:moveTo>
                <a:lnTo>
                  <a:pt x="21241" y="0"/>
                </a:lnTo>
                <a:lnTo>
                  <a:pt x="0" y="36097"/>
                </a:lnTo>
                <a:lnTo>
                  <a:pt x="3034867" y="1821919"/>
                </a:lnTo>
                <a:lnTo>
                  <a:pt x="3063536" y="1814491"/>
                </a:lnTo>
                <a:lnTo>
                  <a:pt x="3056108" y="1785821"/>
                </a:lnTo>
                <a:close/>
              </a:path>
              <a:path w="3110229" h="1898014">
                <a:moveTo>
                  <a:pt x="3107158" y="1815861"/>
                </a:moveTo>
                <a:lnTo>
                  <a:pt x="3099682" y="1811462"/>
                </a:lnTo>
                <a:lnTo>
                  <a:pt x="3078440" y="1847559"/>
                </a:lnTo>
                <a:lnTo>
                  <a:pt x="3085916" y="1851959"/>
                </a:lnTo>
                <a:lnTo>
                  <a:pt x="3094314" y="1849783"/>
                </a:lnTo>
                <a:lnTo>
                  <a:pt x="3101792" y="1846145"/>
                </a:lnTo>
                <a:lnTo>
                  <a:pt x="3107110" y="1840131"/>
                </a:lnTo>
                <a:lnTo>
                  <a:pt x="3109785" y="1832562"/>
                </a:lnTo>
                <a:lnTo>
                  <a:pt x="3109333" y="1824258"/>
                </a:lnTo>
                <a:lnTo>
                  <a:pt x="3107158" y="1815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1558139" y="8062577"/>
            <a:ext cx="922019" cy="2070735"/>
          </a:xfrm>
          <a:custGeom>
            <a:avLst/>
            <a:gdLst/>
            <a:ahLst/>
            <a:cxnLst/>
            <a:rect l="l" t="t" r="r" b="b"/>
            <a:pathLst>
              <a:path w="922020" h="2070734">
                <a:moveTo>
                  <a:pt x="1468" y="201543"/>
                </a:moveTo>
                <a:lnTo>
                  <a:pt x="5788" y="208310"/>
                </a:lnTo>
                <a:lnTo>
                  <a:pt x="12611" y="213064"/>
                </a:lnTo>
                <a:lnTo>
                  <a:pt x="20744" y="214798"/>
                </a:lnTo>
                <a:lnTo>
                  <a:pt x="28637" y="213330"/>
                </a:lnTo>
                <a:lnTo>
                  <a:pt x="35404" y="209010"/>
                </a:lnTo>
                <a:lnTo>
                  <a:pt x="40158" y="202186"/>
                </a:lnTo>
                <a:lnTo>
                  <a:pt x="106834" y="48492"/>
                </a:lnTo>
                <a:lnTo>
                  <a:pt x="260528" y="115168"/>
                </a:lnTo>
                <a:lnTo>
                  <a:pt x="268661" y="116903"/>
                </a:lnTo>
                <a:lnTo>
                  <a:pt x="276554" y="115435"/>
                </a:lnTo>
                <a:lnTo>
                  <a:pt x="283321" y="111114"/>
                </a:lnTo>
                <a:lnTo>
                  <a:pt x="288074" y="104291"/>
                </a:lnTo>
                <a:lnTo>
                  <a:pt x="289809" y="96158"/>
                </a:lnTo>
                <a:lnTo>
                  <a:pt x="288341" y="88265"/>
                </a:lnTo>
                <a:lnTo>
                  <a:pt x="284020" y="81499"/>
                </a:lnTo>
                <a:lnTo>
                  <a:pt x="277197" y="76745"/>
                </a:lnTo>
                <a:lnTo>
                  <a:pt x="112249" y="5186"/>
                </a:lnTo>
                <a:lnTo>
                  <a:pt x="115435" y="13254"/>
                </a:lnTo>
                <a:lnTo>
                  <a:pt x="76478" y="28637"/>
                </a:lnTo>
                <a:lnTo>
                  <a:pt x="73292" y="20569"/>
                </a:lnTo>
                <a:lnTo>
                  <a:pt x="1734" y="185517"/>
                </a:lnTo>
                <a:lnTo>
                  <a:pt x="0" y="193650"/>
                </a:lnTo>
                <a:lnTo>
                  <a:pt x="1468" y="201543"/>
                </a:lnTo>
                <a:close/>
              </a:path>
              <a:path w="922020" h="2070734">
                <a:moveTo>
                  <a:pt x="95047" y="75662"/>
                </a:moveTo>
                <a:lnTo>
                  <a:pt x="882736" y="2070459"/>
                </a:lnTo>
                <a:lnTo>
                  <a:pt x="921693" y="2055076"/>
                </a:lnTo>
                <a:lnTo>
                  <a:pt x="134003" y="60279"/>
                </a:lnTo>
                <a:lnTo>
                  <a:pt x="106834" y="48492"/>
                </a:lnTo>
                <a:lnTo>
                  <a:pt x="95047" y="75662"/>
                </a:lnTo>
                <a:close/>
              </a:path>
              <a:path w="922020" h="2070734">
                <a:moveTo>
                  <a:pt x="73292" y="20569"/>
                </a:moveTo>
                <a:lnTo>
                  <a:pt x="76478" y="28637"/>
                </a:lnTo>
                <a:lnTo>
                  <a:pt x="115435" y="13254"/>
                </a:lnTo>
                <a:lnTo>
                  <a:pt x="112249" y="5186"/>
                </a:lnTo>
                <a:lnTo>
                  <a:pt x="104291" y="1734"/>
                </a:lnTo>
                <a:lnTo>
                  <a:pt x="96158" y="0"/>
                </a:lnTo>
                <a:lnTo>
                  <a:pt x="88265" y="1468"/>
                </a:lnTo>
                <a:lnTo>
                  <a:pt x="81499" y="5788"/>
                </a:lnTo>
                <a:lnTo>
                  <a:pt x="76745" y="12611"/>
                </a:lnTo>
                <a:lnTo>
                  <a:pt x="73292" y="205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 descr=""/>
          <p:cNvGrpSpPr/>
          <p:nvPr/>
        </p:nvGrpSpPr>
        <p:grpSpPr>
          <a:xfrm>
            <a:off x="418835" y="2952789"/>
            <a:ext cx="4481830" cy="3251200"/>
            <a:chOff x="418835" y="2952789"/>
            <a:chExt cx="4481830" cy="3251200"/>
          </a:xfrm>
        </p:grpSpPr>
        <p:sp>
          <p:nvSpPr>
            <p:cNvPr id="9" name="object 9" descr=""/>
            <p:cNvSpPr/>
            <p:nvPr/>
          </p:nvSpPr>
          <p:spPr>
            <a:xfrm>
              <a:off x="418835" y="2952789"/>
              <a:ext cx="4398010" cy="1372235"/>
            </a:xfrm>
            <a:custGeom>
              <a:avLst/>
              <a:gdLst/>
              <a:ahLst/>
              <a:cxnLst/>
              <a:rect l="l" t="t" r="r" b="b"/>
              <a:pathLst>
                <a:path w="4398010" h="1372235">
                  <a:moveTo>
                    <a:pt x="4397771" y="0"/>
                  </a:moveTo>
                  <a:lnTo>
                    <a:pt x="0" y="0"/>
                  </a:lnTo>
                  <a:lnTo>
                    <a:pt x="0" y="1371685"/>
                  </a:lnTo>
                  <a:lnTo>
                    <a:pt x="4397771" y="1371685"/>
                  </a:lnTo>
                  <a:lnTo>
                    <a:pt x="4397771" y="0"/>
                  </a:lnTo>
                  <a:close/>
                </a:path>
              </a:pathLst>
            </a:custGeom>
            <a:solidFill>
              <a:srgbClr val="F6EF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418833" y="2952794"/>
              <a:ext cx="4398010" cy="1372235"/>
            </a:xfrm>
            <a:custGeom>
              <a:avLst/>
              <a:gdLst/>
              <a:ahLst/>
              <a:cxnLst/>
              <a:rect l="l" t="t" r="r" b="b"/>
              <a:pathLst>
                <a:path w="4398010" h="1372235">
                  <a:moveTo>
                    <a:pt x="4397768" y="0"/>
                  </a:moveTo>
                  <a:lnTo>
                    <a:pt x="4355884" y="0"/>
                  </a:lnTo>
                  <a:lnTo>
                    <a:pt x="4355884" y="41884"/>
                  </a:lnTo>
                  <a:lnTo>
                    <a:pt x="4355884" y="1329804"/>
                  </a:lnTo>
                  <a:lnTo>
                    <a:pt x="41884" y="1329804"/>
                  </a:lnTo>
                  <a:lnTo>
                    <a:pt x="41884" y="41884"/>
                  </a:lnTo>
                  <a:lnTo>
                    <a:pt x="4355884" y="41884"/>
                  </a:lnTo>
                  <a:lnTo>
                    <a:pt x="4355884" y="0"/>
                  </a:lnTo>
                  <a:lnTo>
                    <a:pt x="41884" y="0"/>
                  </a:lnTo>
                  <a:lnTo>
                    <a:pt x="0" y="88"/>
                  </a:lnTo>
                  <a:lnTo>
                    <a:pt x="0" y="1371688"/>
                  </a:lnTo>
                  <a:lnTo>
                    <a:pt x="41884" y="1371688"/>
                  </a:lnTo>
                  <a:lnTo>
                    <a:pt x="4355884" y="1371688"/>
                  </a:lnTo>
                  <a:lnTo>
                    <a:pt x="4397768" y="1371688"/>
                  </a:lnTo>
                  <a:lnTo>
                    <a:pt x="43977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577" y="3277356"/>
              <a:ext cx="3805774" cy="809259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90371" y="4306426"/>
              <a:ext cx="3110230" cy="1898014"/>
            </a:xfrm>
            <a:custGeom>
              <a:avLst/>
              <a:gdLst/>
              <a:ahLst/>
              <a:cxnLst/>
              <a:rect l="l" t="t" r="r" b="b"/>
              <a:pathLst>
                <a:path w="3110229" h="1898014">
                  <a:moveTo>
                    <a:pt x="3052408" y="1629011"/>
                  </a:moveTo>
                  <a:lnTo>
                    <a:pt x="3044839" y="1626336"/>
                  </a:lnTo>
                  <a:lnTo>
                    <a:pt x="3036535" y="1626787"/>
                  </a:lnTo>
                  <a:lnTo>
                    <a:pt x="3029057" y="1630425"/>
                  </a:lnTo>
                  <a:lnTo>
                    <a:pt x="3023739" y="1636439"/>
                  </a:lnTo>
                  <a:lnTo>
                    <a:pt x="3021064" y="1644008"/>
                  </a:lnTo>
                  <a:lnTo>
                    <a:pt x="3021515" y="1652312"/>
                  </a:lnTo>
                  <a:lnTo>
                    <a:pt x="3063536" y="1814491"/>
                  </a:lnTo>
                  <a:lnTo>
                    <a:pt x="2901357" y="1856511"/>
                  </a:lnTo>
                  <a:lnTo>
                    <a:pt x="2893879" y="1860149"/>
                  </a:lnTo>
                  <a:lnTo>
                    <a:pt x="2888561" y="1866163"/>
                  </a:lnTo>
                  <a:lnTo>
                    <a:pt x="2885886" y="1873733"/>
                  </a:lnTo>
                  <a:lnTo>
                    <a:pt x="2886337" y="1882036"/>
                  </a:lnTo>
                  <a:lnTo>
                    <a:pt x="2889975" y="1889515"/>
                  </a:lnTo>
                  <a:lnTo>
                    <a:pt x="2895989" y="1894833"/>
                  </a:lnTo>
                  <a:lnTo>
                    <a:pt x="2903559" y="1897508"/>
                  </a:lnTo>
                  <a:lnTo>
                    <a:pt x="2911862" y="1897056"/>
                  </a:lnTo>
                  <a:lnTo>
                    <a:pt x="3085916" y="1851959"/>
                  </a:lnTo>
                  <a:lnTo>
                    <a:pt x="3078440" y="1847559"/>
                  </a:lnTo>
                  <a:lnTo>
                    <a:pt x="3099682" y="1811462"/>
                  </a:lnTo>
                  <a:lnTo>
                    <a:pt x="3107158" y="1815861"/>
                  </a:lnTo>
                  <a:lnTo>
                    <a:pt x="3062060" y="1641807"/>
                  </a:lnTo>
                  <a:lnTo>
                    <a:pt x="3058422" y="1634329"/>
                  </a:lnTo>
                  <a:lnTo>
                    <a:pt x="3052408" y="1629011"/>
                  </a:lnTo>
                  <a:close/>
                </a:path>
                <a:path w="3110229" h="1898014">
                  <a:moveTo>
                    <a:pt x="3056108" y="1785821"/>
                  </a:moveTo>
                  <a:lnTo>
                    <a:pt x="21241" y="0"/>
                  </a:lnTo>
                  <a:lnTo>
                    <a:pt x="0" y="36097"/>
                  </a:lnTo>
                  <a:lnTo>
                    <a:pt x="3034867" y="1821919"/>
                  </a:lnTo>
                  <a:lnTo>
                    <a:pt x="3063536" y="1814491"/>
                  </a:lnTo>
                  <a:lnTo>
                    <a:pt x="3056108" y="1785821"/>
                  </a:lnTo>
                  <a:close/>
                </a:path>
                <a:path w="3110229" h="1898014">
                  <a:moveTo>
                    <a:pt x="3107158" y="1815861"/>
                  </a:moveTo>
                  <a:lnTo>
                    <a:pt x="3099682" y="1811462"/>
                  </a:lnTo>
                  <a:lnTo>
                    <a:pt x="3078440" y="1847559"/>
                  </a:lnTo>
                  <a:lnTo>
                    <a:pt x="3085916" y="1851959"/>
                  </a:lnTo>
                  <a:lnTo>
                    <a:pt x="3094314" y="1849783"/>
                  </a:lnTo>
                  <a:lnTo>
                    <a:pt x="3101792" y="1846145"/>
                  </a:lnTo>
                  <a:lnTo>
                    <a:pt x="3107110" y="1840131"/>
                  </a:lnTo>
                  <a:lnTo>
                    <a:pt x="3109785" y="1832562"/>
                  </a:lnTo>
                  <a:lnTo>
                    <a:pt x="3109333" y="1824258"/>
                  </a:lnTo>
                  <a:lnTo>
                    <a:pt x="3107158" y="18158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/>
          <p:nvPr/>
        </p:nvSpPr>
        <p:spPr>
          <a:xfrm>
            <a:off x="11558139" y="8062577"/>
            <a:ext cx="922019" cy="2070735"/>
          </a:xfrm>
          <a:custGeom>
            <a:avLst/>
            <a:gdLst/>
            <a:ahLst/>
            <a:cxnLst/>
            <a:rect l="l" t="t" r="r" b="b"/>
            <a:pathLst>
              <a:path w="922020" h="2070734">
                <a:moveTo>
                  <a:pt x="1468" y="201543"/>
                </a:moveTo>
                <a:lnTo>
                  <a:pt x="5788" y="208310"/>
                </a:lnTo>
                <a:lnTo>
                  <a:pt x="12611" y="213064"/>
                </a:lnTo>
                <a:lnTo>
                  <a:pt x="20744" y="214798"/>
                </a:lnTo>
                <a:lnTo>
                  <a:pt x="28637" y="213330"/>
                </a:lnTo>
                <a:lnTo>
                  <a:pt x="35404" y="209010"/>
                </a:lnTo>
                <a:lnTo>
                  <a:pt x="40158" y="202186"/>
                </a:lnTo>
                <a:lnTo>
                  <a:pt x="106834" y="48492"/>
                </a:lnTo>
                <a:lnTo>
                  <a:pt x="260528" y="115168"/>
                </a:lnTo>
                <a:lnTo>
                  <a:pt x="268661" y="116903"/>
                </a:lnTo>
                <a:lnTo>
                  <a:pt x="276554" y="115435"/>
                </a:lnTo>
                <a:lnTo>
                  <a:pt x="283321" y="111114"/>
                </a:lnTo>
                <a:lnTo>
                  <a:pt x="288074" y="104291"/>
                </a:lnTo>
                <a:lnTo>
                  <a:pt x="289809" y="96158"/>
                </a:lnTo>
                <a:lnTo>
                  <a:pt x="288341" y="88265"/>
                </a:lnTo>
                <a:lnTo>
                  <a:pt x="284020" y="81499"/>
                </a:lnTo>
                <a:lnTo>
                  <a:pt x="277197" y="76745"/>
                </a:lnTo>
                <a:lnTo>
                  <a:pt x="112249" y="5186"/>
                </a:lnTo>
                <a:lnTo>
                  <a:pt x="115435" y="13254"/>
                </a:lnTo>
                <a:lnTo>
                  <a:pt x="76478" y="28637"/>
                </a:lnTo>
                <a:lnTo>
                  <a:pt x="73292" y="20569"/>
                </a:lnTo>
                <a:lnTo>
                  <a:pt x="1734" y="185517"/>
                </a:lnTo>
                <a:lnTo>
                  <a:pt x="0" y="193650"/>
                </a:lnTo>
                <a:lnTo>
                  <a:pt x="1468" y="201543"/>
                </a:lnTo>
                <a:close/>
              </a:path>
              <a:path w="922020" h="2070734">
                <a:moveTo>
                  <a:pt x="95047" y="75662"/>
                </a:moveTo>
                <a:lnTo>
                  <a:pt x="882736" y="2070459"/>
                </a:lnTo>
                <a:lnTo>
                  <a:pt x="921693" y="2055076"/>
                </a:lnTo>
                <a:lnTo>
                  <a:pt x="134003" y="60279"/>
                </a:lnTo>
                <a:lnTo>
                  <a:pt x="106834" y="48492"/>
                </a:lnTo>
                <a:lnTo>
                  <a:pt x="95047" y="75662"/>
                </a:lnTo>
                <a:close/>
              </a:path>
              <a:path w="922020" h="2070734">
                <a:moveTo>
                  <a:pt x="73292" y="20569"/>
                </a:moveTo>
                <a:lnTo>
                  <a:pt x="76478" y="28637"/>
                </a:lnTo>
                <a:lnTo>
                  <a:pt x="115435" y="13254"/>
                </a:lnTo>
                <a:lnTo>
                  <a:pt x="112249" y="5186"/>
                </a:lnTo>
                <a:lnTo>
                  <a:pt x="104291" y="1734"/>
                </a:lnTo>
                <a:lnTo>
                  <a:pt x="96158" y="0"/>
                </a:lnTo>
                <a:lnTo>
                  <a:pt x="88265" y="1468"/>
                </a:lnTo>
                <a:lnTo>
                  <a:pt x="81499" y="5788"/>
                </a:lnTo>
                <a:lnTo>
                  <a:pt x="76745" y="12611"/>
                </a:lnTo>
                <a:lnTo>
                  <a:pt x="73292" y="205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 descr=""/>
          <p:cNvSpPr/>
          <p:nvPr/>
        </p:nvSpPr>
        <p:spPr>
          <a:xfrm>
            <a:off x="13043476" y="5503605"/>
            <a:ext cx="1830070" cy="1889125"/>
          </a:xfrm>
          <a:custGeom>
            <a:avLst/>
            <a:gdLst/>
            <a:ahLst/>
            <a:cxnLst/>
            <a:rect l="l" t="t" r="r" b="b"/>
            <a:pathLst>
              <a:path w="1830069" h="1889125">
                <a:moveTo>
                  <a:pt x="227696" y="1879197"/>
                </a:moveTo>
                <a:lnTo>
                  <a:pt x="232069" y="1872464"/>
                </a:lnTo>
                <a:lnTo>
                  <a:pt x="233574" y="1864286"/>
                </a:lnTo>
                <a:lnTo>
                  <a:pt x="231788" y="1856164"/>
                </a:lnTo>
                <a:lnTo>
                  <a:pt x="227186" y="1849586"/>
                </a:lnTo>
                <a:lnTo>
                  <a:pt x="220453" y="1845213"/>
                </a:lnTo>
                <a:lnTo>
                  <a:pt x="212274" y="1843708"/>
                </a:lnTo>
                <a:lnTo>
                  <a:pt x="44765" y="1846596"/>
                </a:lnTo>
                <a:lnTo>
                  <a:pt x="41877" y="1679087"/>
                </a:lnTo>
                <a:lnTo>
                  <a:pt x="40091" y="1670965"/>
                </a:lnTo>
                <a:lnTo>
                  <a:pt x="35489" y="1664387"/>
                </a:lnTo>
                <a:lnTo>
                  <a:pt x="28756" y="1660014"/>
                </a:lnTo>
                <a:lnTo>
                  <a:pt x="20577" y="1658509"/>
                </a:lnTo>
                <a:lnTo>
                  <a:pt x="12455" y="1660295"/>
                </a:lnTo>
                <a:lnTo>
                  <a:pt x="5877" y="1664897"/>
                </a:lnTo>
                <a:lnTo>
                  <a:pt x="1504" y="1671630"/>
                </a:lnTo>
                <a:lnTo>
                  <a:pt x="0" y="1679809"/>
                </a:lnTo>
                <a:lnTo>
                  <a:pt x="3099" y="1859584"/>
                </a:lnTo>
                <a:lnTo>
                  <a:pt x="9126" y="1853345"/>
                </a:lnTo>
                <a:lnTo>
                  <a:pt x="39248" y="1882446"/>
                </a:lnTo>
                <a:lnTo>
                  <a:pt x="33221" y="1888685"/>
                </a:lnTo>
                <a:lnTo>
                  <a:pt x="212996" y="1885585"/>
                </a:lnTo>
                <a:lnTo>
                  <a:pt x="221118" y="1883799"/>
                </a:lnTo>
                <a:lnTo>
                  <a:pt x="227696" y="1879197"/>
                </a:lnTo>
                <a:close/>
              </a:path>
              <a:path w="1830069" h="1889125">
                <a:moveTo>
                  <a:pt x="74377" y="1846086"/>
                </a:moveTo>
                <a:lnTo>
                  <a:pt x="1829770" y="29101"/>
                </a:lnTo>
                <a:lnTo>
                  <a:pt x="1799648" y="0"/>
                </a:lnTo>
                <a:lnTo>
                  <a:pt x="44254" y="1816984"/>
                </a:lnTo>
                <a:lnTo>
                  <a:pt x="44765" y="1846596"/>
                </a:lnTo>
                <a:lnTo>
                  <a:pt x="74377" y="1846086"/>
                </a:lnTo>
                <a:close/>
              </a:path>
              <a:path w="1830069" h="1889125">
                <a:moveTo>
                  <a:pt x="33221" y="1888685"/>
                </a:moveTo>
                <a:lnTo>
                  <a:pt x="39248" y="1882446"/>
                </a:lnTo>
                <a:lnTo>
                  <a:pt x="9126" y="1853345"/>
                </a:lnTo>
                <a:lnTo>
                  <a:pt x="3099" y="1859584"/>
                </a:lnTo>
                <a:lnTo>
                  <a:pt x="24548" y="1888834"/>
                </a:lnTo>
                <a:lnTo>
                  <a:pt x="33221" y="18886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5042871" y="9389330"/>
            <a:ext cx="1019810" cy="992505"/>
          </a:xfrm>
          <a:custGeom>
            <a:avLst/>
            <a:gdLst/>
            <a:ahLst/>
            <a:cxnLst/>
            <a:rect l="l" t="t" r="r" b="b"/>
            <a:pathLst>
              <a:path w="1019810" h="992504">
                <a:moveTo>
                  <a:pt x="795812" y="5892"/>
                </a:moveTo>
                <a:lnTo>
                  <a:pt x="791216" y="12475"/>
                </a:lnTo>
                <a:lnTo>
                  <a:pt x="789439" y="20599"/>
                </a:lnTo>
                <a:lnTo>
                  <a:pt x="790952" y="28776"/>
                </a:lnTo>
                <a:lnTo>
                  <a:pt x="795331" y="35505"/>
                </a:lnTo>
                <a:lnTo>
                  <a:pt x="801914" y="40100"/>
                </a:lnTo>
                <a:lnTo>
                  <a:pt x="810038" y="41878"/>
                </a:lnTo>
                <a:lnTo>
                  <a:pt x="977550" y="44594"/>
                </a:lnTo>
                <a:lnTo>
                  <a:pt x="974834" y="212106"/>
                </a:lnTo>
                <a:lnTo>
                  <a:pt x="976347" y="220283"/>
                </a:lnTo>
                <a:lnTo>
                  <a:pt x="980727" y="227012"/>
                </a:lnTo>
                <a:lnTo>
                  <a:pt x="987310" y="231607"/>
                </a:lnTo>
                <a:lnTo>
                  <a:pt x="995433" y="233385"/>
                </a:lnTo>
                <a:lnTo>
                  <a:pt x="1003611" y="231871"/>
                </a:lnTo>
                <a:lnTo>
                  <a:pt x="1010339" y="227492"/>
                </a:lnTo>
                <a:lnTo>
                  <a:pt x="1014934" y="220909"/>
                </a:lnTo>
                <a:lnTo>
                  <a:pt x="1016712" y="212785"/>
                </a:lnTo>
                <a:lnTo>
                  <a:pt x="1019627" y="33007"/>
                </a:lnTo>
                <a:lnTo>
                  <a:pt x="1013395" y="39041"/>
                </a:lnTo>
                <a:lnTo>
                  <a:pt x="984263" y="8948"/>
                </a:lnTo>
                <a:lnTo>
                  <a:pt x="990495" y="2915"/>
                </a:lnTo>
                <a:lnTo>
                  <a:pt x="810717" y="0"/>
                </a:lnTo>
                <a:lnTo>
                  <a:pt x="802540" y="1513"/>
                </a:lnTo>
                <a:lnTo>
                  <a:pt x="795812" y="5892"/>
                </a:lnTo>
                <a:close/>
              </a:path>
              <a:path w="1019810" h="992504">
                <a:moveTo>
                  <a:pt x="947938" y="44114"/>
                </a:moveTo>
                <a:lnTo>
                  <a:pt x="0" y="961799"/>
                </a:lnTo>
                <a:lnTo>
                  <a:pt x="29132" y="991892"/>
                </a:lnTo>
                <a:lnTo>
                  <a:pt x="977070" y="74206"/>
                </a:lnTo>
                <a:lnTo>
                  <a:pt x="977550" y="44594"/>
                </a:lnTo>
                <a:lnTo>
                  <a:pt x="947938" y="44114"/>
                </a:lnTo>
                <a:close/>
              </a:path>
              <a:path w="1019810" h="992504">
                <a:moveTo>
                  <a:pt x="990495" y="2915"/>
                </a:moveTo>
                <a:lnTo>
                  <a:pt x="984263" y="8948"/>
                </a:lnTo>
                <a:lnTo>
                  <a:pt x="1013395" y="39041"/>
                </a:lnTo>
                <a:lnTo>
                  <a:pt x="1019627" y="33007"/>
                </a:lnTo>
                <a:lnTo>
                  <a:pt x="1019768" y="24334"/>
                </a:lnTo>
                <a:lnTo>
                  <a:pt x="1018255" y="16157"/>
                </a:lnTo>
                <a:lnTo>
                  <a:pt x="1013875" y="9428"/>
                </a:lnTo>
                <a:lnTo>
                  <a:pt x="1007292" y="4833"/>
                </a:lnTo>
                <a:lnTo>
                  <a:pt x="999168" y="3055"/>
                </a:lnTo>
                <a:lnTo>
                  <a:pt x="990495" y="29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6" name="object 16" descr=""/>
          <p:cNvGrpSpPr/>
          <p:nvPr/>
        </p:nvGrpSpPr>
        <p:grpSpPr>
          <a:xfrm>
            <a:off x="9004961" y="10135466"/>
            <a:ext cx="11099165" cy="1057910"/>
            <a:chOff x="9004961" y="10135466"/>
            <a:chExt cx="11099165" cy="1057910"/>
          </a:xfrm>
        </p:grpSpPr>
        <p:sp>
          <p:nvSpPr>
            <p:cNvPr id="17" name="object 17" descr=""/>
            <p:cNvSpPr/>
            <p:nvPr/>
          </p:nvSpPr>
          <p:spPr>
            <a:xfrm>
              <a:off x="9004960" y="10135469"/>
              <a:ext cx="11099165" cy="1057910"/>
            </a:xfrm>
            <a:custGeom>
              <a:avLst/>
              <a:gdLst/>
              <a:ahLst/>
              <a:cxnLst/>
              <a:rect l="l" t="t" r="r" b="b"/>
              <a:pathLst>
                <a:path w="11099165" h="1057909">
                  <a:moveTo>
                    <a:pt x="11099140" y="1016025"/>
                  </a:moveTo>
                  <a:lnTo>
                    <a:pt x="11057255" y="1016025"/>
                  </a:lnTo>
                  <a:lnTo>
                    <a:pt x="41884" y="1016025"/>
                  </a:lnTo>
                  <a:lnTo>
                    <a:pt x="0" y="1016025"/>
                  </a:lnTo>
                  <a:lnTo>
                    <a:pt x="0" y="1057910"/>
                  </a:lnTo>
                  <a:lnTo>
                    <a:pt x="41884" y="1057910"/>
                  </a:lnTo>
                  <a:lnTo>
                    <a:pt x="11057255" y="1057910"/>
                  </a:lnTo>
                  <a:lnTo>
                    <a:pt x="11099140" y="1057910"/>
                  </a:lnTo>
                  <a:lnTo>
                    <a:pt x="11099140" y="1016025"/>
                  </a:lnTo>
                  <a:close/>
                </a:path>
                <a:path w="11099165" h="1057909">
                  <a:moveTo>
                    <a:pt x="11099140" y="355"/>
                  </a:moveTo>
                  <a:lnTo>
                    <a:pt x="11057255" y="355"/>
                  </a:lnTo>
                  <a:lnTo>
                    <a:pt x="41884" y="355"/>
                  </a:lnTo>
                  <a:lnTo>
                    <a:pt x="41884" y="0"/>
                  </a:lnTo>
                  <a:lnTo>
                    <a:pt x="0" y="0"/>
                  </a:lnTo>
                  <a:lnTo>
                    <a:pt x="0" y="355"/>
                  </a:lnTo>
                  <a:lnTo>
                    <a:pt x="0" y="42240"/>
                  </a:lnTo>
                  <a:lnTo>
                    <a:pt x="0" y="1016000"/>
                  </a:lnTo>
                  <a:lnTo>
                    <a:pt x="41884" y="1016000"/>
                  </a:lnTo>
                  <a:lnTo>
                    <a:pt x="41884" y="42240"/>
                  </a:lnTo>
                  <a:lnTo>
                    <a:pt x="11057255" y="42240"/>
                  </a:lnTo>
                  <a:lnTo>
                    <a:pt x="11099140" y="42240"/>
                  </a:lnTo>
                  <a:lnTo>
                    <a:pt x="11099140" y="3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62815" y="10539019"/>
              <a:ext cx="10182155" cy="343201"/>
            </a:xfrm>
            <a:prstGeom prst="rect">
              <a:avLst/>
            </a:prstGeom>
          </p:spPr>
        </p:pic>
      </p:grpSp>
      <p:grpSp>
        <p:nvGrpSpPr>
          <p:cNvPr id="19" name="object 19" descr=""/>
          <p:cNvGrpSpPr/>
          <p:nvPr/>
        </p:nvGrpSpPr>
        <p:grpSpPr>
          <a:xfrm>
            <a:off x="13067664" y="4460246"/>
            <a:ext cx="6597015" cy="1057910"/>
            <a:chOff x="13067664" y="4460246"/>
            <a:chExt cx="6597015" cy="1057910"/>
          </a:xfrm>
        </p:grpSpPr>
        <p:sp>
          <p:nvSpPr>
            <p:cNvPr id="20" name="object 20" descr=""/>
            <p:cNvSpPr/>
            <p:nvPr/>
          </p:nvSpPr>
          <p:spPr>
            <a:xfrm>
              <a:off x="13067664" y="4460597"/>
              <a:ext cx="6597015" cy="1057910"/>
            </a:xfrm>
            <a:custGeom>
              <a:avLst/>
              <a:gdLst/>
              <a:ahLst/>
              <a:cxnLst/>
              <a:rect l="l" t="t" r="r" b="b"/>
              <a:pathLst>
                <a:path w="6597015" h="1057910">
                  <a:moveTo>
                    <a:pt x="6596657" y="0"/>
                  </a:moveTo>
                  <a:lnTo>
                    <a:pt x="0" y="0"/>
                  </a:lnTo>
                  <a:lnTo>
                    <a:pt x="0" y="1057559"/>
                  </a:lnTo>
                  <a:lnTo>
                    <a:pt x="6596657" y="1057559"/>
                  </a:lnTo>
                  <a:lnTo>
                    <a:pt x="6596657" y="0"/>
                  </a:lnTo>
                  <a:close/>
                </a:path>
              </a:pathLst>
            </a:custGeom>
            <a:solidFill>
              <a:srgbClr val="F6EF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3067665" y="4460258"/>
              <a:ext cx="6597015" cy="1057910"/>
            </a:xfrm>
            <a:custGeom>
              <a:avLst/>
              <a:gdLst/>
              <a:ahLst/>
              <a:cxnLst/>
              <a:rect l="l" t="t" r="r" b="b"/>
              <a:pathLst>
                <a:path w="6597015" h="1057910">
                  <a:moveTo>
                    <a:pt x="6596647" y="342"/>
                  </a:moveTo>
                  <a:lnTo>
                    <a:pt x="6554775" y="342"/>
                  </a:lnTo>
                  <a:lnTo>
                    <a:pt x="6554775" y="42227"/>
                  </a:lnTo>
                  <a:lnTo>
                    <a:pt x="6554775" y="1016025"/>
                  </a:lnTo>
                  <a:lnTo>
                    <a:pt x="41871" y="1016025"/>
                  </a:lnTo>
                  <a:lnTo>
                    <a:pt x="41871" y="42227"/>
                  </a:lnTo>
                  <a:lnTo>
                    <a:pt x="6554775" y="42227"/>
                  </a:lnTo>
                  <a:lnTo>
                    <a:pt x="6554775" y="342"/>
                  </a:lnTo>
                  <a:lnTo>
                    <a:pt x="41871" y="342"/>
                  </a:lnTo>
                  <a:lnTo>
                    <a:pt x="41871" y="0"/>
                  </a:lnTo>
                  <a:lnTo>
                    <a:pt x="0" y="0"/>
                  </a:lnTo>
                  <a:lnTo>
                    <a:pt x="0" y="342"/>
                  </a:lnTo>
                  <a:lnTo>
                    <a:pt x="0" y="42227"/>
                  </a:lnTo>
                  <a:lnTo>
                    <a:pt x="0" y="1016000"/>
                  </a:lnTo>
                  <a:lnTo>
                    <a:pt x="0" y="1057910"/>
                  </a:lnTo>
                  <a:lnTo>
                    <a:pt x="41871" y="1057910"/>
                  </a:lnTo>
                  <a:lnTo>
                    <a:pt x="6554775" y="1057910"/>
                  </a:lnTo>
                  <a:lnTo>
                    <a:pt x="6596647" y="1057910"/>
                  </a:lnTo>
                  <a:lnTo>
                    <a:pt x="6596647" y="34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345252" y="4863799"/>
              <a:ext cx="6054844" cy="343201"/>
            </a:xfrm>
            <a:prstGeom prst="rect">
              <a:avLst/>
            </a:prstGeom>
          </p:spPr>
        </p:pic>
      </p:grpSp>
      <p:pic>
        <p:nvPicPr>
          <p:cNvPr id="23" name="object 23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40151" y="2952789"/>
            <a:ext cx="7319148" cy="6156880"/>
          </a:xfrm>
          <a:prstGeom prst="rect">
            <a:avLst/>
          </a:prstGeom>
        </p:spPr>
      </p:pic>
      <p:pic>
        <p:nvPicPr>
          <p:cNvPr id="24" name="object 24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6592" y="7005022"/>
            <a:ext cx="4921316" cy="109944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10560" y="827199"/>
            <a:ext cx="7799705" cy="1130935"/>
          </a:xfrm>
          <a:custGeom>
            <a:avLst/>
            <a:gdLst/>
            <a:ahLst/>
            <a:cxnLst/>
            <a:rect l="l" t="t" r="r" b="b"/>
            <a:pathLst>
              <a:path w="7799705" h="1130935">
                <a:moveTo>
                  <a:pt x="261353" y="0"/>
                </a:moveTo>
                <a:lnTo>
                  <a:pt x="0" y="0"/>
                </a:lnTo>
                <a:lnTo>
                  <a:pt x="0" y="879554"/>
                </a:lnTo>
                <a:lnTo>
                  <a:pt x="134446" y="879554"/>
                </a:lnTo>
                <a:lnTo>
                  <a:pt x="134446" y="89211"/>
                </a:lnTo>
                <a:lnTo>
                  <a:pt x="288344" y="89211"/>
                </a:lnTo>
                <a:lnTo>
                  <a:pt x="261353" y="0"/>
                </a:lnTo>
                <a:close/>
              </a:path>
              <a:path w="7799705" h="1130935">
                <a:moveTo>
                  <a:pt x="288344" y="89211"/>
                </a:moveTo>
                <a:lnTo>
                  <a:pt x="154550" y="89211"/>
                </a:lnTo>
                <a:lnTo>
                  <a:pt x="393286" y="879554"/>
                </a:lnTo>
                <a:lnTo>
                  <a:pt x="654639" y="879554"/>
                </a:lnTo>
                <a:lnTo>
                  <a:pt x="654639" y="789086"/>
                </a:lnTo>
                <a:lnTo>
                  <a:pt x="500089" y="789086"/>
                </a:lnTo>
                <a:lnTo>
                  <a:pt x="288344" y="89211"/>
                </a:lnTo>
                <a:close/>
              </a:path>
              <a:path w="7799705" h="1130935">
                <a:moveTo>
                  <a:pt x="654639" y="0"/>
                </a:moveTo>
                <a:lnTo>
                  <a:pt x="520193" y="0"/>
                </a:lnTo>
                <a:lnTo>
                  <a:pt x="520193" y="789086"/>
                </a:lnTo>
                <a:lnTo>
                  <a:pt x="654639" y="789086"/>
                </a:lnTo>
                <a:lnTo>
                  <a:pt x="654639" y="0"/>
                </a:lnTo>
                <a:close/>
              </a:path>
              <a:path w="7799705" h="1130935">
                <a:moveTo>
                  <a:pt x="1070533" y="242505"/>
                </a:moveTo>
                <a:lnTo>
                  <a:pt x="1026006" y="245018"/>
                </a:lnTo>
                <a:lnTo>
                  <a:pt x="984148" y="252557"/>
                </a:lnTo>
                <a:lnTo>
                  <a:pt x="944961" y="265122"/>
                </a:lnTo>
                <a:lnTo>
                  <a:pt x="908444" y="282713"/>
                </a:lnTo>
                <a:lnTo>
                  <a:pt x="875774" y="304310"/>
                </a:lnTo>
                <a:lnTo>
                  <a:pt x="846875" y="330147"/>
                </a:lnTo>
                <a:lnTo>
                  <a:pt x="821745" y="360224"/>
                </a:lnTo>
                <a:lnTo>
                  <a:pt x="800384" y="394543"/>
                </a:lnTo>
                <a:lnTo>
                  <a:pt x="783343" y="431924"/>
                </a:lnTo>
                <a:lnTo>
                  <a:pt x="771170" y="472446"/>
                </a:lnTo>
                <a:lnTo>
                  <a:pt x="763867" y="516110"/>
                </a:lnTo>
                <a:lnTo>
                  <a:pt x="761432" y="562914"/>
                </a:lnTo>
                <a:lnTo>
                  <a:pt x="761432" y="577992"/>
                </a:lnTo>
                <a:lnTo>
                  <a:pt x="763867" y="624326"/>
                </a:lnTo>
                <a:lnTo>
                  <a:pt x="771170" y="667833"/>
                </a:lnTo>
                <a:lnTo>
                  <a:pt x="783343" y="708512"/>
                </a:lnTo>
                <a:lnTo>
                  <a:pt x="800384" y="746364"/>
                </a:lnTo>
                <a:lnTo>
                  <a:pt x="822373" y="780211"/>
                </a:lnTo>
                <a:lnTo>
                  <a:pt x="848131" y="810132"/>
                </a:lnTo>
                <a:lnTo>
                  <a:pt x="877659" y="836126"/>
                </a:lnTo>
                <a:lnTo>
                  <a:pt x="910957" y="858193"/>
                </a:lnTo>
                <a:lnTo>
                  <a:pt x="947631" y="875235"/>
                </a:lnTo>
                <a:lnTo>
                  <a:pt x="987289" y="887407"/>
                </a:lnTo>
                <a:lnTo>
                  <a:pt x="1029932" y="894711"/>
                </a:lnTo>
                <a:lnTo>
                  <a:pt x="1075559" y="897145"/>
                </a:lnTo>
                <a:lnTo>
                  <a:pt x="1115767" y="895496"/>
                </a:lnTo>
                <a:lnTo>
                  <a:pt x="1184875" y="882303"/>
                </a:lnTo>
                <a:lnTo>
                  <a:pt x="1239455" y="856780"/>
                </a:lnTo>
                <a:lnTo>
                  <a:pt x="1282804" y="824111"/>
                </a:lnTo>
                <a:lnTo>
                  <a:pt x="1316416" y="786180"/>
                </a:lnTo>
                <a:lnTo>
                  <a:pt x="1317986" y="784059"/>
                </a:lnTo>
                <a:lnTo>
                  <a:pt x="1078072" y="784059"/>
                </a:lnTo>
                <a:lnTo>
                  <a:pt x="1040691" y="781075"/>
                </a:lnTo>
                <a:lnTo>
                  <a:pt x="975353" y="757202"/>
                </a:lnTo>
                <a:lnTo>
                  <a:pt x="924700" y="709769"/>
                </a:lnTo>
                <a:lnTo>
                  <a:pt x="897685" y="644430"/>
                </a:lnTo>
                <a:lnTo>
                  <a:pt x="893366" y="605636"/>
                </a:lnTo>
                <a:lnTo>
                  <a:pt x="1369582" y="605636"/>
                </a:lnTo>
                <a:lnTo>
                  <a:pt x="1369582" y="556632"/>
                </a:lnTo>
                <a:lnTo>
                  <a:pt x="1367226" y="511005"/>
                </a:lnTo>
                <a:lnTo>
                  <a:pt x="1366458" y="506372"/>
                </a:lnTo>
                <a:lnTo>
                  <a:pt x="894622" y="506372"/>
                </a:lnTo>
                <a:lnTo>
                  <a:pt x="901847" y="473153"/>
                </a:lnTo>
                <a:lnTo>
                  <a:pt x="929490" y="418495"/>
                </a:lnTo>
                <a:lnTo>
                  <a:pt x="974803" y="379464"/>
                </a:lnTo>
                <a:lnTo>
                  <a:pt x="1034487" y="359360"/>
                </a:lnTo>
                <a:lnTo>
                  <a:pt x="1069276" y="356847"/>
                </a:lnTo>
                <a:lnTo>
                  <a:pt x="1309512" y="356847"/>
                </a:lnTo>
                <a:lnTo>
                  <a:pt x="1286652" y="329518"/>
                </a:lnTo>
                <a:lnTo>
                  <a:pt x="1226340" y="282713"/>
                </a:lnTo>
                <a:lnTo>
                  <a:pt x="1191629" y="265122"/>
                </a:lnTo>
                <a:lnTo>
                  <a:pt x="1154091" y="252557"/>
                </a:lnTo>
                <a:lnTo>
                  <a:pt x="1113725" y="245018"/>
                </a:lnTo>
                <a:lnTo>
                  <a:pt x="1070533" y="242505"/>
                </a:lnTo>
                <a:close/>
              </a:path>
              <a:path w="7799705" h="1130935">
                <a:moveTo>
                  <a:pt x="1245187" y="676000"/>
                </a:moveTo>
                <a:lnTo>
                  <a:pt x="1220686" y="716208"/>
                </a:lnTo>
                <a:lnTo>
                  <a:pt x="1187388" y="751390"/>
                </a:lnTo>
                <a:lnTo>
                  <a:pt x="1141840" y="775892"/>
                </a:lnTo>
                <a:lnTo>
                  <a:pt x="1078072" y="784059"/>
                </a:lnTo>
                <a:lnTo>
                  <a:pt x="1317986" y="784059"/>
                </a:lnTo>
                <a:lnTo>
                  <a:pt x="1330316" y="767411"/>
                </a:lnTo>
                <a:lnTo>
                  <a:pt x="1342174" y="749113"/>
                </a:lnTo>
                <a:lnTo>
                  <a:pt x="1351990" y="731286"/>
                </a:lnTo>
                <a:lnTo>
                  <a:pt x="1245187" y="676000"/>
                </a:lnTo>
                <a:close/>
              </a:path>
              <a:path w="7799705" h="1130935">
                <a:moveTo>
                  <a:pt x="1309512" y="356847"/>
                </a:moveTo>
                <a:lnTo>
                  <a:pt x="1069276" y="356847"/>
                </a:lnTo>
                <a:lnTo>
                  <a:pt x="1103987" y="359360"/>
                </a:lnTo>
                <a:lnTo>
                  <a:pt x="1135243" y="366899"/>
                </a:lnTo>
                <a:lnTo>
                  <a:pt x="1187388" y="397056"/>
                </a:lnTo>
                <a:lnTo>
                  <a:pt x="1222570" y="443860"/>
                </a:lnTo>
                <a:lnTo>
                  <a:pt x="1237648" y="506372"/>
                </a:lnTo>
                <a:lnTo>
                  <a:pt x="1366458" y="506372"/>
                </a:lnTo>
                <a:lnTo>
                  <a:pt x="1360158" y="468362"/>
                </a:lnTo>
                <a:lnTo>
                  <a:pt x="1348378" y="428704"/>
                </a:lnTo>
                <a:lnTo>
                  <a:pt x="1331886" y="392030"/>
                </a:lnTo>
                <a:lnTo>
                  <a:pt x="1311154" y="358811"/>
                </a:lnTo>
                <a:lnTo>
                  <a:pt x="1309512" y="356847"/>
                </a:lnTo>
                <a:close/>
              </a:path>
              <a:path w="7799705" h="1130935">
                <a:moveTo>
                  <a:pt x="1559471" y="260096"/>
                </a:moveTo>
                <a:lnTo>
                  <a:pt x="1430051" y="260096"/>
                </a:lnTo>
                <a:lnTo>
                  <a:pt x="1535597" y="879554"/>
                </a:lnTo>
                <a:lnTo>
                  <a:pt x="1752973" y="879554"/>
                </a:lnTo>
                <a:lnTo>
                  <a:pt x="1770395" y="792855"/>
                </a:lnTo>
                <a:lnTo>
                  <a:pt x="1637374" y="792855"/>
                </a:lnTo>
                <a:lnTo>
                  <a:pt x="1559471" y="260096"/>
                </a:lnTo>
                <a:close/>
              </a:path>
              <a:path w="7799705" h="1130935">
                <a:moveTo>
                  <a:pt x="1993007" y="348052"/>
                </a:moveTo>
                <a:lnTo>
                  <a:pt x="1879880" y="348052"/>
                </a:lnTo>
                <a:lnTo>
                  <a:pt x="1986683" y="879554"/>
                </a:lnTo>
                <a:lnTo>
                  <a:pt x="2204059" y="879554"/>
                </a:lnTo>
                <a:lnTo>
                  <a:pt x="2218831" y="792855"/>
                </a:lnTo>
                <a:lnTo>
                  <a:pt x="2082178" y="792855"/>
                </a:lnTo>
                <a:lnTo>
                  <a:pt x="1993007" y="348052"/>
                </a:lnTo>
                <a:close/>
              </a:path>
              <a:path w="7799705" h="1130935">
                <a:moveTo>
                  <a:pt x="1975375" y="260096"/>
                </a:moveTo>
                <a:lnTo>
                  <a:pt x="1765538" y="260096"/>
                </a:lnTo>
                <a:lnTo>
                  <a:pt x="1657478" y="792855"/>
                </a:lnTo>
                <a:lnTo>
                  <a:pt x="1770395" y="792855"/>
                </a:lnTo>
                <a:lnTo>
                  <a:pt x="1859776" y="348052"/>
                </a:lnTo>
                <a:lnTo>
                  <a:pt x="1993007" y="348052"/>
                </a:lnTo>
                <a:lnTo>
                  <a:pt x="1975375" y="260096"/>
                </a:lnTo>
                <a:close/>
              </a:path>
              <a:path w="7799705" h="1130935">
                <a:moveTo>
                  <a:pt x="2309605" y="260096"/>
                </a:moveTo>
                <a:lnTo>
                  <a:pt x="2180185" y="260096"/>
                </a:lnTo>
                <a:lnTo>
                  <a:pt x="2102282" y="792855"/>
                </a:lnTo>
                <a:lnTo>
                  <a:pt x="2218831" y="792855"/>
                </a:lnTo>
                <a:lnTo>
                  <a:pt x="2309605" y="260096"/>
                </a:lnTo>
                <a:close/>
              </a:path>
              <a:path w="7799705" h="1130935">
                <a:moveTo>
                  <a:pt x="3087608" y="0"/>
                </a:moveTo>
                <a:lnTo>
                  <a:pt x="2848872" y="0"/>
                </a:lnTo>
                <a:lnTo>
                  <a:pt x="2597571" y="879554"/>
                </a:lnTo>
                <a:lnTo>
                  <a:pt x="2738300" y="879554"/>
                </a:lnTo>
                <a:lnTo>
                  <a:pt x="2796099" y="672230"/>
                </a:lnTo>
                <a:lnTo>
                  <a:pt x="3278714" y="672230"/>
                </a:lnTo>
                <a:lnTo>
                  <a:pt x="3242993" y="546580"/>
                </a:lnTo>
                <a:lnTo>
                  <a:pt x="2830025" y="546580"/>
                </a:lnTo>
                <a:lnTo>
                  <a:pt x="2958188" y="84185"/>
                </a:lnTo>
                <a:lnTo>
                  <a:pt x="3111541" y="84185"/>
                </a:lnTo>
                <a:lnTo>
                  <a:pt x="3087608" y="0"/>
                </a:lnTo>
                <a:close/>
              </a:path>
              <a:path w="7799705" h="1130935">
                <a:moveTo>
                  <a:pt x="3278714" y="672230"/>
                </a:moveTo>
                <a:lnTo>
                  <a:pt x="3140382" y="672230"/>
                </a:lnTo>
                <a:lnTo>
                  <a:pt x="3198181" y="879554"/>
                </a:lnTo>
                <a:lnTo>
                  <a:pt x="3337653" y="879554"/>
                </a:lnTo>
                <a:lnTo>
                  <a:pt x="3278714" y="672230"/>
                </a:lnTo>
                <a:close/>
              </a:path>
              <a:path w="7799705" h="1130935">
                <a:moveTo>
                  <a:pt x="3111541" y="84185"/>
                </a:moveTo>
                <a:lnTo>
                  <a:pt x="2978292" y="84185"/>
                </a:lnTo>
                <a:lnTo>
                  <a:pt x="3106456" y="546580"/>
                </a:lnTo>
                <a:lnTo>
                  <a:pt x="3242993" y="546580"/>
                </a:lnTo>
                <a:lnTo>
                  <a:pt x="3111541" y="84185"/>
                </a:lnTo>
                <a:close/>
              </a:path>
              <a:path w="7799705" h="1130935">
                <a:moveTo>
                  <a:pt x="3537231" y="260096"/>
                </a:moveTo>
                <a:lnTo>
                  <a:pt x="3410324" y="260096"/>
                </a:lnTo>
                <a:lnTo>
                  <a:pt x="3410324" y="879554"/>
                </a:lnTo>
                <a:lnTo>
                  <a:pt x="3539745" y="879554"/>
                </a:lnTo>
                <a:lnTo>
                  <a:pt x="3539745" y="566684"/>
                </a:lnTo>
                <a:lnTo>
                  <a:pt x="3542729" y="519408"/>
                </a:lnTo>
                <a:lnTo>
                  <a:pt x="3551681" y="478100"/>
                </a:lnTo>
                <a:lnTo>
                  <a:pt x="3566602" y="442761"/>
                </a:lnTo>
                <a:lnTo>
                  <a:pt x="3613957" y="390302"/>
                </a:lnTo>
                <a:lnTo>
                  <a:pt x="3678667" y="363915"/>
                </a:lnTo>
                <a:lnTo>
                  <a:pt x="3716912" y="360617"/>
                </a:lnTo>
                <a:lnTo>
                  <a:pt x="3959356" y="360617"/>
                </a:lnTo>
                <a:lnTo>
                  <a:pt x="3954598" y="353078"/>
                </a:lnTo>
                <a:lnTo>
                  <a:pt x="3537231" y="353078"/>
                </a:lnTo>
                <a:lnTo>
                  <a:pt x="3537231" y="260096"/>
                </a:lnTo>
                <a:close/>
              </a:path>
              <a:path w="7799705" h="1130935">
                <a:moveTo>
                  <a:pt x="3959356" y="360617"/>
                </a:moveTo>
                <a:lnTo>
                  <a:pt x="3716912" y="360617"/>
                </a:lnTo>
                <a:lnTo>
                  <a:pt x="3750209" y="363051"/>
                </a:lnTo>
                <a:lnTo>
                  <a:pt x="3779737" y="370355"/>
                </a:lnTo>
                <a:lnTo>
                  <a:pt x="3827484" y="399569"/>
                </a:lnTo>
                <a:lnTo>
                  <a:pt x="3857641" y="447944"/>
                </a:lnTo>
                <a:lnTo>
                  <a:pt x="3867693" y="517680"/>
                </a:lnTo>
                <a:lnTo>
                  <a:pt x="3867693" y="879554"/>
                </a:lnTo>
                <a:lnTo>
                  <a:pt x="3997113" y="879554"/>
                </a:lnTo>
                <a:lnTo>
                  <a:pt x="3997113" y="507628"/>
                </a:lnTo>
                <a:lnTo>
                  <a:pt x="3995149" y="468912"/>
                </a:lnTo>
                <a:lnTo>
                  <a:pt x="3989260" y="433180"/>
                </a:lnTo>
                <a:lnTo>
                  <a:pt x="3979443" y="400432"/>
                </a:lnTo>
                <a:lnTo>
                  <a:pt x="3965700" y="370669"/>
                </a:lnTo>
                <a:lnTo>
                  <a:pt x="3959356" y="360617"/>
                </a:lnTo>
                <a:close/>
              </a:path>
              <a:path w="7799705" h="1130935">
                <a:moveTo>
                  <a:pt x="3754607" y="250044"/>
                </a:moveTo>
                <a:lnTo>
                  <a:pt x="3712750" y="252086"/>
                </a:lnTo>
                <a:lnTo>
                  <a:pt x="3645527" y="268421"/>
                </a:lnTo>
                <a:lnTo>
                  <a:pt x="3599271" y="299362"/>
                </a:lnTo>
                <a:lnTo>
                  <a:pt x="3567859" y="334544"/>
                </a:lnTo>
                <a:lnTo>
                  <a:pt x="3557336" y="353078"/>
                </a:lnTo>
                <a:lnTo>
                  <a:pt x="3954598" y="353078"/>
                </a:lnTo>
                <a:lnTo>
                  <a:pt x="3928319" y="319466"/>
                </a:lnTo>
                <a:lnTo>
                  <a:pt x="3879001" y="281457"/>
                </a:lnTo>
                <a:lnTo>
                  <a:pt x="3820888" y="257897"/>
                </a:lnTo>
                <a:lnTo>
                  <a:pt x="3754607" y="250044"/>
                </a:lnTo>
                <a:close/>
              </a:path>
              <a:path w="7799705" h="1130935">
                <a:moveTo>
                  <a:pt x="4612303" y="350565"/>
                </a:moveTo>
                <a:lnTo>
                  <a:pt x="4384411" y="350565"/>
                </a:lnTo>
                <a:lnTo>
                  <a:pt x="4416138" y="352607"/>
                </a:lnTo>
                <a:lnTo>
                  <a:pt x="4443467" y="358732"/>
                </a:lnTo>
                <a:lnTo>
                  <a:pt x="4484932" y="383234"/>
                </a:lnTo>
                <a:lnTo>
                  <a:pt x="4509434" y="421243"/>
                </a:lnTo>
                <a:lnTo>
                  <a:pt x="4517601" y="469933"/>
                </a:lnTo>
                <a:lnTo>
                  <a:pt x="4517601" y="510141"/>
                </a:lnTo>
                <a:lnTo>
                  <a:pt x="4329125" y="510141"/>
                </a:lnTo>
                <a:lnTo>
                  <a:pt x="4296063" y="511476"/>
                </a:lnTo>
                <a:lnTo>
                  <a:pt x="4235123" y="522156"/>
                </a:lnTo>
                <a:lnTo>
                  <a:pt x="4182192" y="543517"/>
                </a:lnTo>
                <a:lnTo>
                  <a:pt x="4140099" y="575558"/>
                </a:lnTo>
                <a:lnTo>
                  <a:pt x="4109865" y="617729"/>
                </a:lnTo>
                <a:lnTo>
                  <a:pt x="4094787" y="670503"/>
                </a:lnTo>
                <a:lnTo>
                  <a:pt x="4092902" y="701130"/>
                </a:lnTo>
                <a:lnTo>
                  <a:pt x="4094787" y="731365"/>
                </a:lnTo>
                <a:lnTo>
                  <a:pt x="4109865" y="784766"/>
                </a:lnTo>
                <a:lnTo>
                  <a:pt x="4140021" y="828587"/>
                </a:lnTo>
                <a:lnTo>
                  <a:pt x="4181485" y="861884"/>
                </a:lnTo>
                <a:lnTo>
                  <a:pt x="4233238" y="884423"/>
                </a:lnTo>
                <a:lnTo>
                  <a:pt x="4292922" y="895731"/>
                </a:lnTo>
                <a:lnTo>
                  <a:pt x="4325356" y="897145"/>
                </a:lnTo>
                <a:lnTo>
                  <a:pt x="4355826" y="896046"/>
                </a:lnTo>
                <a:lnTo>
                  <a:pt x="4407343" y="887250"/>
                </a:lnTo>
                <a:lnTo>
                  <a:pt x="4446687" y="869737"/>
                </a:lnTo>
                <a:lnTo>
                  <a:pt x="4487445" y="835576"/>
                </a:lnTo>
                <a:lnTo>
                  <a:pt x="4511947" y="801415"/>
                </a:lnTo>
                <a:lnTo>
                  <a:pt x="4517601" y="791598"/>
                </a:lnTo>
                <a:lnTo>
                  <a:pt x="4732464" y="791598"/>
                </a:lnTo>
                <a:lnTo>
                  <a:pt x="4732464" y="790342"/>
                </a:lnTo>
                <a:lnTo>
                  <a:pt x="4344203" y="790342"/>
                </a:lnTo>
                <a:lnTo>
                  <a:pt x="4317424" y="788771"/>
                </a:lnTo>
                <a:lnTo>
                  <a:pt x="4272818" y="776206"/>
                </a:lnTo>
                <a:lnTo>
                  <a:pt x="4240699" y="751547"/>
                </a:lnTo>
                <a:lnTo>
                  <a:pt x="4222322" y="697361"/>
                </a:lnTo>
                <a:lnTo>
                  <a:pt x="4224285" y="677335"/>
                </a:lnTo>
                <a:lnTo>
                  <a:pt x="4253735" y="633279"/>
                </a:lnTo>
                <a:lnTo>
                  <a:pt x="4290173" y="616316"/>
                </a:lnTo>
                <a:lnTo>
                  <a:pt x="4336664" y="610662"/>
                </a:lnTo>
                <a:lnTo>
                  <a:pt x="4644508" y="610662"/>
                </a:lnTo>
                <a:lnTo>
                  <a:pt x="4644508" y="478728"/>
                </a:lnTo>
                <a:lnTo>
                  <a:pt x="4640189" y="425405"/>
                </a:lnTo>
                <a:lnTo>
                  <a:pt x="4627231" y="378522"/>
                </a:lnTo>
                <a:lnTo>
                  <a:pt x="4612303" y="350565"/>
                </a:lnTo>
                <a:close/>
              </a:path>
              <a:path w="7799705" h="1130935">
                <a:moveTo>
                  <a:pt x="4732464" y="791598"/>
                </a:moveTo>
                <a:lnTo>
                  <a:pt x="4536449" y="791598"/>
                </a:lnTo>
                <a:lnTo>
                  <a:pt x="4536449" y="795368"/>
                </a:lnTo>
                <a:lnTo>
                  <a:pt x="4551998" y="844607"/>
                </a:lnTo>
                <a:lnTo>
                  <a:pt x="4595819" y="873900"/>
                </a:lnTo>
                <a:lnTo>
                  <a:pt x="4635712" y="879554"/>
                </a:lnTo>
                <a:lnTo>
                  <a:pt x="4732464" y="879554"/>
                </a:lnTo>
                <a:lnTo>
                  <a:pt x="4732464" y="791598"/>
                </a:lnTo>
                <a:close/>
              </a:path>
              <a:path w="7799705" h="1130935">
                <a:moveTo>
                  <a:pt x="4644508" y="610662"/>
                </a:moveTo>
                <a:lnTo>
                  <a:pt x="4517601" y="610662"/>
                </a:lnTo>
                <a:lnTo>
                  <a:pt x="4517588" y="623384"/>
                </a:lnTo>
                <a:lnTo>
                  <a:pt x="4514617" y="660137"/>
                </a:lnTo>
                <a:lnTo>
                  <a:pt x="4490743" y="721705"/>
                </a:lnTo>
                <a:lnTo>
                  <a:pt x="4444095" y="765605"/>
                </a:lnTo>
                <a:lnTo>
                  <a:pt x="4381270" y="787593"/>
                </a:lnTo>
                <a:lnTo>
                  <a:pt x="4344203" y="790342"/>
                </a:lnTo>
                <a:lnTo>
                  <a:pt x="4732464" y="790342"/>
                </a:lnTo>
                <a:lnTo>
                  <a:pt x="4732464" y="771494"/>
                </a:lnTo>
                <a:lnTo>
                  <a:pt x="4679690" y="771494"/>
                </a:lnTo>
                <a:lnTo>
                  <a:pt x="4664298" y="769138"/>
                </a:lnTo>
                <a:lnTo>
                  <a:pt x="4653304" y="762071"/>
                </a:lnTo>
                <a:lnTo>
                  <a:pt x="4646707" y="750291"/>
                </a:lnTo>
                <a:lnTo>
                  <a:pt x="4644508" y="733799"/>
                </a:lnTo>
                <a:lnTo>
                  <a:pt x="4644508" y="610662"/>
                </a:lnTo>
                <a:close/>
              </a:path>
              <a:path w="7799705" h="1130935">
                <a:moveTo>
                  <a:pt x="4385668" y="242505"/>
                </a:moveTo>
                <a:lnTo>
                  <a:pt x="4313419" y="248788"/>
                </a:lnTo>
                <a:lnTo>
                  <a:pt x="4252478" y="267635"/>
                </a:lnTo>
                <a:lnTo>
                  <a:pt x="4202532" y="296849"/>
                </a:lnTo>
                <a:lnTo>
                  <a:pt x="4163266" y="334230"/>
                </a:lnTo>
                <a:lnTo>
                  <a:pt x="4134995" y="376951"/>
                </a:lnTo>
                <a:lnTo>
                  <a:pt x="4115519" y="424699"/>
                </a:lnTo>
                <a:lnTo>
                  <a:pt x="4236143" y="463650"/>
                </a:lnTo>
                <a:lnTo>
                  <a:pt x="4243290" y="439698"/>
                </a:lnTo>
                <a:lnTo>
                  <a:pt x="4253420" y="418102"/>
                </a:lnTo>
                <a:lnTo>
                  <a:pt x="4282634" y="381977"/>
                </a:lnTo>
                <a:lnTo>
                  <a:pt x="4325670" y="358418"/>
                </a:lnTo>
                <a:lnTo>
                  <a:pt x="4384411" y="350565"/>
                </a:lnTo>
                <a:lnTo>
                  <a:pt x="4612303" y="350565"/>
                </a:lnTo>
                <a:lnTo>
                  <a:pt x="4605635" y="338078"/>
                </a:lnTo>
                <a:lnTo>
                  <a:pt x="4575400" y="304074"/>
                </a:lnTo>
                <a:lnTo>
                  <a:pt x="4537627" y="277138"/>
                </a:lnTo>
                <a:lnTo>
                  <a:pt x="4493413" y="257897"/>
                </a:lnTo>
                <a:lnTo>
                  <a:pt x="4442760" y="246353"/>
                </a:lnTo>
                <a:lnTo>
                  <a:pt x="4385668" y="242505"/>
                </a:lnTo>
                <a:close/>
              </a:path>
              <a:path w="7799705" h="1130935">
                <a:moveTo>
                  <a:pt x="4937460" y="0"/>
                </a:moveTo>
                <a:lnTo>
                  <a:pt x="4808040" y="0"/>
                </a:lnTo>
                <a:lnTo>
                  <a:pt x="4808040" y="879554"/>
                </a:lnTo>
                <a:lnTo>
                  <a:pt x="4937460" y="879554"/>
                </a:lnTo>
                <a:lnTo>
                  <a:pt x="4937460" y="0"/>
                </a:lnTo>
                <a:close/>
              </a:path>
              <a:path w="7799705" h="1130935">
                <a:moveTo>
                  <a:pt x="5659775" y="789086"/>
                </a:moveTo>
                <a:lnTo>
                  <a:pt x="5531611" y="789086"/>
                </a:lnTo>
                <a:lnTo>
                  <a:pt x="5531611" y="980074"/>
                </a:lnTo>
                <a:lnTo>
                  <a:pt x="5529412" y="996566"/>
                </a:lnTo>
                <a:lnTo>
                  <a:pt x="5522815" y="1008346"/>
                </a:lnTo>
                <a:lnTo>
                  <a:pt x="5511821" y="1015414"/>
                </a:lnTo>
                <a:lnTo>
                  <a:pt x="5496429" y="1017770"/>
                </a:lnTo>
                <a:lnTo>
                  <a:pt x="5150890" y="1017770"/>
                </a:lnTo>
                <a:lnTo>
                  <a:pt x="5150890" y="1130855"/>
                </a:lnTo>
                <a:lnTo>
                  <a:pt x="5535381" y="1130855"/>
                </a:lnTo>
                <a:lnTo>
                  <a:pt x="5562710" y="1128735"/>
                </a:lnTo>
                <a:lnTo>
                  <a:pt x="5607944" y="1111772"/>
                </a:lnTo>
                <a:lnTo>
                  <a:pt x="5640692" y="1078553"/>
                </a:lnTo>
                <a:lnTo>
                  <a:pt x="5657655" y="1033319"/>
                </a:lnTo>
                <a:lnTo>
                  <a:pt x="5659775" y="1006461"/>
                </a:lnTo>
                <a:lnTo>
                  <a:pt x="5659775" y="789086"/>
                </a:lnTo>
                <a:close/>
              </a:path>
              <a:path w="7799705" h="1130935">
                <a:moveTo>
                  <a:pt x="5202407" y="260096"/>
                </a:moveTo>
                <a:lnTo>
                  <a:pt x="5072986" y="260096"/>
                </a:lnTo>
                <a:lnTo>
                  <a:pt x="5072986" y="633279"/>
                </a:lnTo>
                <a:lnTo>
                  <a:pt x="5074950" y="671524"/>
                </a:lnTo>
                <a:lnTo>
                  <a:pt x="5090656" y="740003"/>
                </a:lnTo>
                <a:lnTo>
                  <a:pt x="5121597" y="797488"/>
                </a:lnTo>
                <a:lnTo>
                  <a:pt x="5164947" y="842094"/>
                </a:lnTo>
                <a:lnTo>
                  <a:pt x="5219683" y="873193"/>
                </a:lnTo>
                <a:lnTo>
                  <a:pt x="5282509" y="888899"/>
                </a:lnTo>
                <a:lnTo>
                  <a:pt x="5316749" y="890863"/>
                </a:lnTo>
                <a:lnTo>
                  <a:pt x="5345020" y="889920"/>
                </a:lnTo>
                <a:lnTo>
                  <a:pt x="5394024" y="882381"/>
                </a:lnTo>
                <a:lnTo>
                  <a:pt x="5433211" y="867774"/>
                </a:lnTo>
                <a:lnTo>
                  <a:pt x="5476325" y="838089"/>
                </a:lnTo>
                <a:lnTo>
                  <a:pt x="5505067" y="801572"/>
                </a:lnTo>
                <a:lnTo>
                  <a:pt x="5511507" y="789086"/>
                </a:lnTo>
                <a:lnTo>
                  <a:pt x="5659775" y="789086"/>
                </a:lnTo>
                <a:lnTo>
                  <a:pt x="5659775" y="780290"/>
                </a:lnTo>
                <a:lnTo>
                  <a:pt x="5354444" y="780290"/>
                </a:lnTo>
                <a:lnTo>
                  <a:pt x="5320597" y="777934"/>
                </a:lnTo>
                <a:lnTo>
                  <a:pt x="5264682" y="759086"/>
                </a:lnTo>
                <a:lnTo>
                  <a:pt x="5225024" y="720527"/>
                </a:lnTo>
                <a:lnTo>
                  <a:pt x="5204920" y="660843"/>
                </a:lnTo>
                <a:lnTo>
                  <a:pt x="5202407" y="623227"/>
                </a:lnTo>
                <a:lnTo>
                  <a:pt x="5202407" y="260096"/>
                </a:lnTo>
                <a:close/>
              </a:path>
              <a:path w="7799705" h="1130935">
                <a:moveTo>
                  <a:pt x="5659775" y="260096"/>
                </a:moveTo>
                <a:lnTo>
                  <a:pt x="5530355" y="260096"/>
                </a:lnTo>
                <a:lnTo>
                  <a:pt x="5530355" y="574223"/>
                </a:lnTo>
                <a:lnTo>
                  <a:pt x="5527292" y="621499"/>
                </a:lnTo>
                <a:lnTo>
                  <a:pt x="5518104" y="662807"/>
                </a:lnTo>
                <a:lnTo>
                  <a:pt x="5502790" y="698146"/>
                </a:lnTo>
                <a:lnTo>
                  <a:pt x="5455514" y="750605"/>
                </a:lnTo>
                <a:lnTo>
                  <a:pt x="5392060" y="776992"/>
                </a:lnTo>
                <a:lnTo>
                  <a:pt x="5354444" y="780290"/>
                </a:lnTo>
                <a:lnTo>
                  <a:pt x="5659775" y="780290"/>
                </a:lnTo>
                <a:lnTo>
                  <a:pt x="5659775" y="260096"/>
                </a:lnTo>
                <a:close/>
              </a:path>
              <a:path w="7799705" h="1130935">
                <a:moveTo>
                  <a:pt x="6039563" y="369412"/>
                </a:moveTo>
                <a:lnTo>
                  <a:pt x="5910143" y="369412"/>
                </a:lnTo>
                <a:lnTo>
                  <a:pt x="5910143" y="755160"/>
                </a:lnTo>
                <a:lnTo>
                  <a:pt x="5918311" y="806048"/>
                </a:lnTo>
                <a:lnTo>
                  <a:pt x="5942812" y="845628"/>
                </a:lnTo>
                <a:lnTo>
                  <a:pt x="5982392" y="871073"/>
                </a:lnTo>
                <a:lnTo>
                  <a:pt x="6033281" y="879554"/>
                </a:lnTo>
                <a:lnTo>
                  <a:pt x="6204166" y="879554"/>
                </a:lnTo>
                <a:lnTo>
                  <a:pt x="6204166" y="770238"/>
                </a:lnTo>
                <a:lnTo>
                  <a:pt x="6074746" y="770238"/>
                </a:lnTo>
                <a:lnTo>
                  <a:pt x="6059353" y="767882"/>
                </a:lnTo>
                <a:lnTo>
                  <a:pt x="6048359" y="760814"/>
                </a:lnTo>
                <a:lnTo>
                  <a:pt x="6041762" y="749034"/>
                </a:lnTo>
                <a:lnTo>
                  <a:pt x="6039563" y="732543"/>
                </a:lnTo>
                <a:lnTo>
                  <a:pt x="6039563" y="369412"/>
                </a:lnTo>
                <a:close/>
              </a:path>
              <a:path w="7799705" h="1130935">
                <a:moveTo>
                  <a:pt x="6224270" y="260096"/>
                </a:moveTo>
                <a:lnTo>
                  <a:pt x="5739258" y="260096"/>
                </a:lnTo>
                <a:lnTo>
                  <a:pt x="5739258" y="369412"/>
                </a:lnTo>
                <a:lnTo>
                  <a:pt x="6224270" y="369412"/>
                </a:lnTo>
                <a:lnTo>
                  <a:pt x="6224270" y="260096"/>
                </a:lnTo>
                <a:close/>
              </a:path>
              <a:path w="7799705" h="1130935">
                <a:moveTo>
                  <a:pt x="6039563" y="55286"/>
                </a:moveTo>
                <a:lnTo>
                  <a:pt x="5910143" y="55286"/>
                </a:lnTo>
                <a:lnTo>
                  <a:pt x="5910143" y="260096"/>
                </a:lnTo>
                <a:lnTo>
                  <a:pt x="6039563" y="260096"/>
                </a:lnTo>
                <a:lnTo>
                  <a:pt x="6039563" y="55286"/>
                </a:lnTo>
                <a:close/>
              </a:path>
              <a:path w="7799705" h="1130935">
                <a:moveTo>
                  <a:pt x="6455477" y="260096"/>
                </a:moveTo>
                <a:lnTo>
                  <a:pt x="6326057" y="260096"/>
                </a:lnTo>
                <a:lnTo>
                  <a:pt x="6326057" y="879554"/>
                </a:lnTo>
                <a:lnTo>
                  <a:pt x="6455477" y="879554"/>
                </a:lnTo>
                <a:lnTo>
                  <a:pt x="6455477" y="260096"/>
                </a:lnTo>
                <a:close/>
              </a:path>
              <a:path w="7799705" h="1130935">
                <a:moveTo>
                  <a:pt x="6391395" y="0"/>
                </a:moveTo>
                <a:lnTo>
                  <a:pt x="6341213" y="14135"/>
                </a:lnTo>
                <a:lnTo>
                  <a:pt x="6308466" y="52773"/>
                </a:lnTo>
                <a:lnTo>
                  <a:pt x="6302184" y="87955"/>
                </a:lnTo>
                <a:lnTo>
                  <a:pt x="6303754" y="106567"/>
                </a:lnTo>
                <a:lnTo>
                  <a:pt x="6327313" y="152037"/>
                </a:lnTo>
                <a:lnTo>
                  <a:pt x="6373254" y="174418"/>
                </a:lnTo>
                <a:lnTo>
                  <a:pt x="6391395" y="175910"/>
                </a:lnTo>
                <a:lnTo>
                  <a:pt x="6410007" y="174418"/>
                </a:lnTo>
                <a:lnTo>
                  <a:pt x="6455477" y="152037"/>
                </a:lnTo>
                <a:lnTo>
                  <a:pt x="6479037" y="106567"/>
                </a:lnTo>
                <a:lnTo>
                  <a:pt x="6480607" y="87955"/>
                </a:lnTo>
                <a:lnTo>
                  <a:pt x="6479037" y="69422"/>
                </a:lnTo>
                <a:lnTo>
                  <a:pt x="6455477" y="25130"/>
                </a:lnTo>
                <a:lnTo>
                  <a:pt x="6410007" y="1570"/>
                </a:lnTo>
                <a:lnTo>
                  <a:pt x="6391395" y="0"/>
                </a:lnTo>
                <a:close/>
              </a:path>
              <a:path w="7799705" h="1130935">
                <a:moveTo>
                  <a:pt x="6885025" y="242505"/>
                </a:moveTo>
                <a:lnTo>
                  <a:pt x="6841440" y="244940"/>
                </a:lnTo>
                <a:lnTo>
                  <a:pt x="6799897" y="252243"/>
                </a:lnTo>
                <a:lnTo>
                  <a:pt x="6760396" y="264416"/>
                </a:lnTo>
                <a:lnTo>
                  <a:pt x="6722936" y="281457"/>
                </a:lnTo>
                <a:lnTo>
                  <a:pt x="6688932" y="302425"/>
                </a:lnTo>
                <a:lnTo>
                  <a:pt x="6658541" y="327634"/>
                </a:lnTo>
                <a:lnTo>
                  <a:pt x="6631761" y="357083"/>
                </a:lnTo>
                <a:lnTo>
                  <a:pt x="6608594" y="390773"/>
                </a:lnTo>
                <a:lnTo>
                  <a:pt x="6590453" y="427840"/>
                </a:lnTo>
                <a:lnTo>
                  <a:pt x="6577496" y="468676"/>
                </a:lnTo>
                <a:lnTo>
                  <a:pt x="6569721" y="513282"/>
                </a:lnTo>
                <a:lnTo>
                  <a:pt x="6567129" y="561658"/>
                </a:lnTo>
                <a:lnTo>
                  <a:pt x="6567129" y="577992"/>
                </a:lnTo>
                <a:lnTo>
                  <a:pt x="6569721" y="626446"/>
                </a:lnTo>
                <a:lnTo>
                  <a:pt x="6577496" y="671288"/>
                </a:lnTo>
                <a:lnTo>
                  <a:pt x="6590453" y="712517"/>
                </a:lnTo>
                <a:lnTo>
                  <a:pt x="6608594" y="750134"/>
                </a:lnTo>
                <a:lnTo>
                  <a:pt x="6631761" y="783824"/>
                </a:lnTo>
                <a:lnTo>
                  <a:pt x="6658541" y="813273"/>
                </a:lnTo>
                <a:lnTo>
                  <a:pt x="6688932" y="838482"/>
                </a:lnTo>
                <a:lnTo>
                  <a:pt x="6722936" y="859450"/>
                </a:lnTo>
                <a:lnTo>
                  <a:pt x="6760396" y="875942"/>
                </a:lnTo>
                <a:lnTo>
                  <a:pt x="6799897" y="887721"/>
                </a:lnTo>
                <a:lnTo>
                  <a:pt x="6841440" y="894789"/>
                </a:lnTo>
                <a:lnTo>
                  <a:pt x="6885025" y="897145"/>
                </a:lnTo>
                <a:lnTo>
                  <a:pt x="6927982" y="895182"/>
                </a:lnTo>
                <a:lnTo>
                  <a:pt x="6967641" y="889292"/>
                </a:lnTo>
                <a:lnTo>
                  <a:pt x="7037063" y="865732"/>
                </a:lnTo>
                <a:lnTo>
                  <a:pt x="7093606" y="827723"/>
                </a:lnTo>
                <a:lnTo>
                  <a:pt x="7135586" y="781546"/>
                </a:lnTo>
                <a:lnTo>
                  <a:pt x="6887539" y="781546"/>
                </a:lnTo>
                <a:lnTo>
                  <a:pt x="6861152" y="780054"/>
                </a:lnTo>
                <a:lnTo>
                  <a:pt x="6812148" y="768118"/>
                </a:lnTo>
                <a:lnTo>
                  <a:pt x="6769270" y="744322"/>
                </a:lnTo>
                <a:lnTo>
                  <a:pt x="6735344" y="709140"/>
                </a:lnTo>
                <a:lnTo>
                  <a:pt x="6710685" y="662885"/>
                </a:lnTo>
                <a:lnTo>
                  <a:pt x="6698120" y="606971"/>
                </a:lnTo>
                <a:lnTo>
                  <a:pt x="6696675" y="577992"/>
                </a:lnTo>
                <a:lnTo>
                  <a:pt x="6696675" y="561658"/>
                </a:lnTo>
                <a:lnTo>
                  <a:pt x="6702832" y="503859"/>
                </a:lnTo>
                <a:lnTo>
                  <a:pt x="6721680" y="453598"/>
                </a:lnTo>
                <a:lnTo>
                  <a:pt x="6751208" y="412762"/>
                </a:lnTo>
                <a:lnTo>
                  <a:pt x="6789531" y="383234"/>
                </a:lnTo>
                <a:lnTo>
                  <a:pt x="6836022" y="364386"/>
                </a:lnTo>
                <a:lnTo>
                  <a:pt x="6887539" y="358104"/>
                </a:lnTo>
                <a:lnTo>
                  <a:pt x="7134586" y="358104"/>
                </a:lnTo>
                <a:lnTo>
                  <a:pt x="7117165" y="336194"/>
                </a:lnTo>
                <a:lnTo>
                  <a:pt x="7066905" y="292844"/>
                </a:lnTo>
                <a:lnTo>
                  <a:pt x="7004001" y="260882"/>
                </a:lnTo>
                <a:lnTo>
                  <a:pt x="6927982" y="244547"/>
                </a:lnTo>
                <a:lnTo>
                  <a:pt x="6885025" y="242505"/>
                </a:lnTo>
                <a:close/>
              </a:path>
              <a:path w="7799705" h="1130935">
                <a:moveTo>
                  <a:pt x="7065963" y="632022"/>
                </a:moveTo>
                <a:lnTo>
                  <a:pt x="7046801" y="691706"/>
                </a:lnTo>
                <a:lnTo>
                  <a:pt x="7011933" y="740082"/>
                </a:lnTo>
                <a:lnTo>
                  <a:pt x="6959474" y="771180"/>
                </a:lnTo>
                <a:lnTo>
                  <a:pt x="6887539" y="781546"/>
                </a:lnTo>
                <a:lnTo>
                  <a:pt x="7135586" y="781546"/>
                </a:lnTo>
                <a:lnTo>
                  <a:pt x="7170567" y="722491"/>
                </a:lnTo>
                <a:lnTo>
                  <a:pt x="7191613" y="660922"/>
                </a:lnTo>
                <a:lnTo>
                  <a:pt x="7065963" y="632022"/>
                </a:lnTo>
                <a:close/>
              </a:path>
              <a:path w="7799705" h="1130935">
                <a:moveTo>
                  <a:pt x="7134586" y="358104"/>
                </a:moveTo>
                <a:lnTo>
                  <a:pt x="6887539" y="358104"/>
                </a:lnTo>
                <a:lnTo>
                  <a:pt x="6914004" y="359360"/>
                </a:lnTo>
                <a:lnTo>
                  <a:pt x="6938113" y="363130"/>
                </a:lnTo>
                <a:lnTo>
                  <a:pt x="6979263" y="378208"/>
                </a:lnTo>
                <a:lnTo>
                  <a:pt x="7011619" y="401767"/>
                </a:lnTo>
                <a:lnTo>
                  <a:pt x="7035806" y="432238"/>
                </a:lnTo>
                <a:lnTo>
                  <a:pt x="7052455" y="468048"/>
                </a:lnTo>
                <a:lnTo>
                  <a:pt x="7062193" y="507628"/>
                </a:lnTo>
                <a:lnTo>
                  <a:pt x="7187844" y="481241"/>
                </a:lnTo>
                <a:lnTo>
                  <a:pt x="7180462" y="449279"/>
                </a:lnTo>
                <a:lnTo>
                  <a:pt x="7169624" y="418730"/>
                </a:lnTo>
                <a:lnTo>
                  <a:pt x="7155332" y="389595"/>
                </a:lnTo>
                <a:lnTo>
                  <a:pt x="7137584" y="361873"/>
                </a:lnTo>
                <a:lnTo>
                  <a:pt x="7134586" y="358104"/>
                </a:lnTo>
                <a:close/>
              </a:path>
              <a:path w="7799705" h="1130935">
                <a:moveTo>
                  <a:pt x="7373551" y="655896"/>
                </a:moveTo>
                <a:lnTo>
                  <a:pt x="7252927" y="684796"/>
                </a:lnTo>
                <a:lnTo>
                  <a:pt x="7265492" y="734820"/>
                </a:lnTo>
                <a:lnTo>
                  <a:pt x="7285596" y="778091"/>
                </a:lnTo>
                <a:lnTo>
                  <a:pt x="7313239" y="814608"/>
                </a:lnTo>
                <a:lnTo>
                  <a:pt x="7348421" y="844372"/>
                </a:lnTo>
                <a:lnTo>
                  <a:pt x="7389886" y="867460"/>
                </a:lnTo>
                <a:lnTo>
                  <a:pt x="7436377" y="883952"/>
                </a:lnTo>
                <a:lnTo>
                  <a:pt x="7487894" y="893847"/>
                </a:lnTo>
                <a:lnTo>
                  <a:pt x="7544436" y="897145"/>
                </a:lnTo>
                <a:lnTo>
                  <a:pt x="7599880" y="893925"/>
                </a:lnTo>
                <a:lnTo>
                  <a:pt x="7649355" y="884266"/>
                </a:lnTo>
                <a:lnTo>
                  <a:pt x="7692861" y="868167"/>
                </a:lnTo>
                <a:lnTo>
                  <a:pt x="7730399" y="845628"/>
                </a:lnTo>
                <a:lnTo>
                  <a:pt x="7760634" y="817278"/>
                </a:lnTo>
                <a:lnTo>
                  <a:pt x="7776363" y="792855"/>
                </a:lnTo>
                <a:lnTo>
                  <a:pt x="7544436" y="792855"/>
                </a:lnTo>
                <a:lnTo>
                  <a:pt x="7524018" y="792070"/>
                </a:lnTo>
                <a:lnTo>
                  <a:pt x="7485066" y="785787"/>
                </a:lnTo>
                <a:lnTo>
                  <a:pt x="7434178" y="763327"/>
                </a:lnTo>
                <a:lnTo>
                  <a:pt x="7396404" y="721156"/>
                </a:lnTo>
                <a:lnTo>
                  <a:pt x="7379441" y="680319"/>
                </a:lnTo>
                <a:lnTo>
                  <a:pt x="7373551" y="655896"/>
                </a:lnTo>
                <a:close/>
              </a:path>
              <a:path w="7799705" h="1130935">
                <a:moveTo>
                  <a:pt x="7518050" y="242505"/>
                </a:moveTo>
                <a:lnTo>
                  <a:pt x="7466690" y="245568"/>
                </a:lnTo>
                <a:lnTo>
                  <a:pt x="7420671" y="254756"/>
                </a:lnTo>
                <a:lnTo>
                  <a:pt x="7379991" y="270070"/>
                </a:lnTo>
                <a:lnTo>
                  <a:pt x="7344652" y="291509"/>
                </a:lnTo>
                <a:lnTo>
                  <a:pt x="7316066" y="317896"/>
                </a:lnTo>
                <a:lnTo>
                  <a:pt x="7283397" y="385747"/>
                </a:lnTo>
                <a:lnTo>
                  <a:pt x="7279313" y="427212"/>
                </a:lnTo>
                <a:lnTo>
                  <a:pt x="7281198" y="455405"/>
                </a:lnTo>
                <a:lnTo>
                  <a:pt x="7296276" y="503780"/>
                </a:lnTo>
                <a:lnTo>
                  <a:pt x="7325882" y="541789"/>
                </a:lnTo>
                <a:lnTo>
                  <a:pt x="7366719" y="571317"/>
                </a:lnTo>
                <a:lnTo>
                  <a:pt x="7417608" y="593071"/>
                </a:lnTo>
                <a:lnTo>
                  <a:pt x="7474779" y="609405"/>
                </a:lnTo>
                <a:lnTo>
                  <a:pt x="7548206" y="623227"/>
                </a:lnTo>
                <a:lnTo>
                  <a:pt x="7577106" y="629274"/>
                </a:lnTo>
                <a:lnTo>
                  <a:pt x="7623596" y="643723"/>
                </a:lnTo>
                <a:lnTo>
                  <a:pt x="7664746" y="674743"/>
                </a:lnTo>
                <a:lnTo>
                  <a:pt x="7672600" y="707413"/>
                </a:lnTo>
                <a:lnTo>
                  <a:pt x="7670479" y="725396"/>
                </a:lnTo>
                <a:lnTo>
                  <a:pt x="7638674" y="768981"/>
                </a:lnTo>
                <a:lnTo>
                  <a:pt x="7598780" y="786887"/>
                </a:lnTo>
                <a:lnTo>
                  <a:pt x="7544436" y="792855"/>
                </a:lnTo>
                <a:lnTo>
                  <a:pt x="7776363" y="792855"/>
                </a:lnTo>
                <a:lnTo>
                  <a:pt x="7782230" y="783745"/>
                </a:lnTo>
                <a:lnTo>
                  <a:pt x="7795188" y="745029"/>
                </a:lnTo>
                <a:lnTo>
                  <a:pt x="7799507" y="701130"/>
                </a:lnTo>
                <a:lnTo>
                  <a:pt x="7797465" y="671288"/>
                </a:lnTo>
                <a:lnTo>
                  <a:pt x="7781131" y="621028"/>
                </a:lnTo>
                <a:lnTo>
                  <a:pt x="7749639" y="582861"/>
                </a:lnTo>
                <a:lnTo>
                  <a:pt x="7706290" y="553962"/>
                </a:lnTo>
                <a:lnTo>
                  <a:pt x="7651789" y="533308"/>
                </a:lnTo>
                <a:lnTo>
                  <a:pt x="7590848" y="517602"/>
                </a:lnTo>
                <a:lnTo>
                  <a:pt x="7514280" y="503859"/>
                </a:lnTo>
                <a:lnTo>
                  <a:pt x="7490406" y="498911"/>
                </a:lnTo>
                <a:lnTo>
                  <a:pt x="7450198" y="485718"/>
                </a:lnTo>
                <a:lnTo>
                  <a:pt x="7412189" y="454855"/>
                </a:lnTo>
                <a:lnTo>
                  <a:pt x="7404964" y="422186"/>
                </a:lnTo>
                <a:lnTo>
                  <a:pt x="7406849" y="405615"/>
                </a:lnTo>
                <a:lnTo>
                  <a:pt x="7435120" y="368156"/>
                </a:lnTo>
                <a:lnTo>
                  <a:pt x="7470930" y="353078"/>
                </a:lnTo>
                <a:lnTo>
                  <a:pt x="7518050" y="348052"/>
                </a:lnTo>
                <a:lnTo>
                  <a:pt x="7746436" y="348052"/>
                </a:lnTo>
                <a:lnTo>
                  <a:pt x="7744849" y="345225"/>
                </a:lnTo>
                <a:lnTo>
                  <a:pt x="7719876" y="315618"/>
                </a:lnTo>
                <a:lnTo>
                  <a:pt x="7688934" y="290253"/>
                </a:lnTo>
                <a:lnTo>
                  <a:pt x="7653281" y="269363"/>
                </a:lnTo>
                <a:lnTo>
                  <a:pt x="7612916" y="254442"/>
                </a:lnTo>
                <a:lnTo>
                  <a:pt x="7567839" y="245489"/>
                </a:lnTo>
                <a:lnTo>
                  <a:pt x="7518050" y="242505"/>
                </a:lnTo>
                <a:close/>
              </a:path>
              <a:path w="7799705" h="1130935">
                <a:moveTo>
                  <a:pt x="7746436" y="348052"/>
                </a:moveTo>
                <a:lnTo>
                  <a:pt x="7518050" y="348052"/>
                </a:lnTo>
                <a:lnTo>
                  <a:pt x="7543965" y="349544"/>
                </a:lnTo>
                <a:lnTo>
                  <a:pt x="7567682" y="354020"/>
                </a:lnTo>
                <a:lnTo>
                  <a:pt x="7608518" y="371925"/>
                </a:lnTo>
                <a:lnTo>
                  <a:pt x="7638674" y="403024"/>
                </a:lnTo>
                <a:lnTo>
                  <a:pt x="7656265" y="451085"/>
                </a:lnTo>
                <a:lnTo>
                  <a:pt x="7776890" y="417160"/>
                </a:lnTo>
                <a:lnTo>
                  <a:pt x="7763854" y="379072"/>
                </a:lnTo>
                <a:lnTo>
                  <a:pt x="7746436" y="3480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 descr=""/>
          <p:cNvGrpSpPr/>
          <p:nvPr/>
        </p:nvGrpSpPr>
        <p:grpSpPr>
          <a:xfrm>
            <a:off x="15800565" y="1308861"/>
            <a:ext cx="4304030" cy="2115185"/>
            <a:chOff x="15800565" y="1308861"/>
            <a:chExt cx="4304030" cy="2115185"/>
          </a:xfrm>
        </p:grpSpPr>
        <p:sp>
          <p:nvSpPr>
            <p:cNvPr id="4" name="object 4" descr=""/>
            <p:cNvSpPr/>
            <p:nvPr/>
          </p:nvSpPr>
          <p:spPr>
            <a:xfrm>
              <a:off x="15800565" y="1308867"/>
              <a:ext cx="4304030" cy="2115185"/>
            </a:xfrm>
            <a:custGeom>
              <a:avLst/>
              <a:gdLst/>
              <a:ahLst/>
              <a:cxnLst/>
              <a:rect l="l" t="t" r="r" b="b"/>
              <a:pathLst>
                <a:path w="4304030" h="2115185">
                  <a:moveTo>
                    <a:pt x="4303522" y="0"/>
                  </a:moveTo>
                  <a:lnTo>
                    <a:pt x="41871" y="0"/>
                  </a:lnTo>
                  <a:lnTo>
                    <a:pt x="41871" y="571"/>
                  </a:lnTo>
                  <a:lnTo>
                    <a:pt x="0" y="571"/>
                  </a:lnTo>
                  <a:lnTo>
                    <a:pt x="0" y="41884"/>
                  </a:lnTo>
                  <a:lnTo>
                    <a:pt x="0" y="2073211"/>
                  </a:lnTo>
                  <a:lnTo>
                    <a:pt x="0" y="2115121"/>
                  </a:lnTo>
                  <a:lnTo>
                    <a:pt x="41871" y="2115121"/>
                  </a:lnTo>
                  <a:lnTo>
                    <a:pt x="4303522" y="2115121"/>
                  </a:lnTo>
                  <a:lnTo>
                    <a:pt x="4303522" y="2073236"/>
                  </a:lnTo>
                  <a:lnTo>
                    <a:pt x="41871" y="2073236"/>
                  </a:lnTo>
                  <a:lnTo>
                    <a:pt x="41871" y="41884"/>
                  </a:lnTo>
                  <a:lnTo>
                    <a:pt x="4303522" y="41884"/>
                  </a:lnTo>
                  <a:lnTo>
                    <a:pt x="43035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39618" y="1774888"/>
              <a:ext cx="3210033" cy="1264639"/>
            </a:xfrm>
            <a:prstGeom prst="rect">
              <a:avLst/>
            </a:prstGeom>
          </p:spPr>
        </p:pic>
      </p:grpSp>
      <p:sp>
        <p:nvSpPr>
          <p:cNvPr id="6" name="object 6" descr=""/>
          <p:cNvSpPr/>
          <p:nvPr/>
        </p:nvSpPr>
        <p:spPr>
          <a:xfrm>
            <a:off x="0" y="10847838"/>
            <a:ext cx="4638675" cy="41910"/>
          </a:xfrm>
          <a:custGeom>
            <a:avLst/>
            <a:gdLst/>
            <a:ahLst/>
            <a:cxnLst/>
            <a:rect l="l" t="t" r="r" b="b"/>
            <a:pathLst>
              <a:path w="4638675" h="41909">
                <a:moveTo>
                  <a:pt x="4638599" y="0"/>
                </a:moveTo>
                <a:lnTo>
                  <a:pt x="4596714" y="0"/>
                </a:lnTo>
                <a:lnTo>
                  <a:pt x="0" y="0"/>
                </a:lnTo>
                <a:lnTo>
                  <a:pt x="0" y="41884"/>
                </a:lnTo>
                <a:lnTo>
                  <a:pt x="4596714" y="41884"/>
                </a:lnTo>
                <a:lnTo>
                  <a:pt x="4638599" y="41884"/>
                </a:lnTo>
                <a:lnTo>
                  <a:pt x="46385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0" y="9832168"/>
            <a:ext cx="4638675" cy="41910"/>
          </a:xfrm>
          <a:custGeom>
            <a:avLst/>
            <a:gdLst/>
            <a:ahLst/>
            <a:cxnLst/>
            <a:rect l="l" t="t" r="r" b="b"/>
            <a:pathLst>
              <a:path w="4638675" h="41909">
                <a:moveTo>
                  <a:pt x="4638599" y="0"/>
                </a:moveTo>
                <a:lnTo>
                  <a:pt x="4596714" y="0"/>
                </a:lnTo>
                <a:lnTo>
                  <a:pt x="0" y="0"/>
                </a:lnTo>
                <a:lnTo>
                  <a:pt x="0" y="41884"/>
                </a:lnTo>
                <a:lnTo>
                  <a:pt x="4596714" y="41884"/>
                </a:lnTo>
                <a:lnTo>
                  <a:pt x="4638599" y="41884"/>
                </a:lnTo>
                <a:lnTo>
                  <a:pt x="46385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968" y="10235363"/>
            <a:ext cx="4092559" cy="343201"/>
          </a:xfrm>
          <a:prstGeom prst="rect">
            <a:avLst/>
          </a:prstGeom>
        </p:spPr>
      </p:pic>
      <p:grpSp>
        <p:nvGrpSpPr>
          <p:cNvPr id="9" name="object 9" descr=""/>
          <p:cNvGrpSpPr/>
          <p:nvPr/>
        </p:nvGrpSpPr>
        <p:grpSpPr>
          <a:xfrm>
            <a:off x="0" y="3130795"/>
            <a:ext cx="4398010" cy="1508125"/>
            <a:chOff x="0" y="3130795"/>
            <a:chExt cx="4398010" cy="1508125"/>
          </a:xfrm>
        </p:grpSpPr>
        <p:sp>
          <p:nvSpPr>
            <p:cNvPr id="10" name="object 10" descr=""/>
            <p:cNvSpPr/>
            <p:nvPr/>
          </p:nvSpPr>
          <p:spPr>
            <a:xfrm>
              <a:off x="0" y="3130797"/>
              <a:ext cx="4398010" cy="1508125"/>
            </a:xfrm>
            <a:custGeom>
              <a:avLst/>
              <a:gdLst/>
              <a:ahLst/>
              <a:cxnLst/>
              <a:rect l="l" t="t" r="r" b="b"/>
              <a:pathLst>
                <a:path w="4398010" h="1508125">
                  <a:moveTo>
                    <a:pt x="4397768" y="0"/>
                  </a:moveTo>
                  <a:lnTo>
                    <a:pt x="4355884" y="0"/>
                  </a:lnTo>
                  <a:lnTo>
                    <a:pt x="4355884" y="41884"/>
                  </a:lnTo>
                  <a:lnTo>
                    <a:pt x="4355884" y="1465922"/>
                  </a:lnTo>
                  <a:lnTo>
                    <a:pt x="41871" y="1465922"/>
                  </a:lnTo>
                  <a:lnTo>
                    <a:pt x="41871" y="41884"/>
                  </a:lnTo>
                  <a:lnTo>
                    <a:pt x="4355884" y="41884"/>
                  </a:lnTo>
                  <a:lnTo>
                    <a:pt x="4355884" y="0"/>
                  </a:lnTo>
                  <a:lnTo>
                    <a:pt x="41871" y="0"/>
                  </a:lnTo>
                  <a:lnTo>
                    <a:pt x="41871" y="317"/>
                  </a:lnTo>
                  <a:lnTo>
                    <a:pt x="0" y="317"/>
                  </a:lnTo>
                  <a:lnTo>
                    <a:pt x="0" y="1507807"/>
                  </a:lnTo>
                  <a:lnTo>
                    <a:pt x="41871" y="1507807"/>
                  </a:lnTo>
                  <a:lnTo>
                    <a:pt x="4355884" y="1507807"/>
                  </a:lnTo>
                  <a:lnTo>
                    <a:pt x="4397768" y="1507807"/>
                  </a:lnTo>
                  <a:lnTo>
                    <a:pt x="43977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4102" y="3523525"/>
              <a:ext cx="3855514" cy="803920"/>
            </a:xfrm>
            <a:prstGeom prst="rect">
              <a:avLst/>
            </a:prstGeom>
          </p:spPr>
        </p:pic>
      </p:grpSp>
      <p:grpSp>
        <p:nvGrpSpPr>
          <p:cNvPr id="12" name="object 12" descr=""/>
          <p:cNvGrpSpPr/>
          <p:nvPr/>
        </p:nvGrpSpPr>
        <p:grpSpPr>
          <a:xfrm>
            <a:off x="15475968" y="5528627"/>
            <a:ext cx="4617720" cy="1560195"/>
            <a:chOff x="15475968" y="5528627"/>
            <a:chExt cx="4617720" cy="1560195"/>
          </a:xfrm>
        </p:grpSpPr>
        <p:sp>
          <p:nvSpPr>
            <p:cNvPr id="13" name="object 13" descr=""/>
            <p:cNvSpPr/>
            <p:nvPr/>
          </p:nvSpPr>
          <p:spPr>
            <a:xfrm>
              <a:off x="15475966" y="5528633"/>
              <a:ext cx="4617720" cy="1560195"/>
            </a:xfrm>
            <a:custGeom>
              <a:avLst/>
              <a:gdLst/>
              <a:ahLst/>
              <a:cxnLst/>
              <a:rect l="l" t="t" r="r" b="b"/>
              <a:pathLst>
                <a:path w="4617719" h="1560195">
                  <a:moveTo>
                    <a:pt x="4617656" y="0"/>
                  </a:moveTo>
                  <a:lnTo>
                    <a:pt x="4575772" y="0"/>
                  </a:lnTo>
                  <a:lnTo>
                    <a:pt x="4575772" y="41884"/>
                  </a:lnTo>
                  <a:lnTo>
                    <a:pt x="4575772" y="1518272"/>
                  </a:lnTo>
                  <a:lnTo>
                    <a:pt x="41884" y="1518272"/>
                  </a:lnTo>
                  <a:lnTo>
                    <a:pt x="41884" y="41884"/>
                  </a:lnTo>
                  <a:lnTo>
                    <a:pt x="4575772" y="41884"/>
                  </a:lnTo>
                  <a:lnTo>
                    <a:pt x="4575772" y="0"/>
                  </a:lnTo>
                  <a:lnTo>
                    <a:pt x="41884" y="0"/>
                  </a:lnTo>
                  <a:lnTo>
                    <a:pt x="41884" y="596"/>
                  </a:lnTo>
                  <a:lnTo>
                    <a:pt x="0" y="596"/>
                  </a:lnTo>
                  <a:lnTo>
                    <a:pt x="0" y="41884"/>
                  </a:lnTo>
                  <a:lnTo>
                    <a:pt x="0" y="1518246"/>
                  </a:lnTo>
                  <a:lnTo>
                    <a:pt x="0" y="1560156"/>
                  </a:lnTo>
                  <a:lnTo>
                    <a:pt x="41884" y="1560156"/>
                  </a:lnTo>
                  <a:lnTo>
                    <a:pt x="4575772" y="1560156"/>
                  </a:lnTo>
                  <a:lnTo>
                    <a:pt x="4617656" y="1560156"/>
                  </a:lnTo>
                  <a:lnTo>
                    <a:pt x="46176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812418" y="5990938"/>
              <a:ext cx="3943974" cy="704146"/>
            </a:xfrm>
            <a:prstGeom prst="rect">
              <a:avLst/>
            </a:prstGeom>
          </p:spPr>
        </p:pic>
      </p:grpSp>
      <p:sp>
        <p:nvSpPr>
          <p:cNvPr id="15" name="object 15" descr=""/>
          <p:cNvSpPr/>
          <p:nvPr/>
        </p:nvSpPr>
        <p:spPr>
          <a:xfrm>
            <a:off x="15476303" y="3249704"/>
            <a:ext cx="2011680" cy="1443355"/>
          </a:xfrm>
          <a:custGeom>
            <a:avLst/>
            <a:gdLst/>
            <a:ahLst/>
            <a:cxnLst/>
            <a:rect l="l" t="t" r="r" b="b"/>
            <a:pathLst>
              <a:path w="2011680" h="1443354">
                <a:moveTo>
                  <a:pt x="217990" y="1439722"/>
                </a:moveTo>
                <a:lnTo>
                  <a:pt x="223593" y="1433973"/>
                </a:lnTo>
                <a:lnTo>
                  <a:pt x="226666" y="1426245"/>
                </a:lnTo>
                <a:lnTo>
                  <a:pt x="226500" y="1417931"/>
                </a:lnTo>
                <a:lnTo>
                  <a:pt x="223271" y="1410581"/>
                </a:lnTo>
                <a:lnTo>
                  <a:pt x="217522" y="1404977"/>
                </a:lnTo>
                <a:lnTo>
                  <a:pt x="209795" y="1401904"/>
                </a:lnTo>
                <a:lnTo>
                  <a:pt x="44946" y="1372026"/>
                </a:lnTo>
                <a:lnTo>
                  <a:pt x="74825" y="1207177"/>
                </a:lnTo>
                <a:lnTo>
                  <a:pt x="74660" y="1198863"/>
                </a:lnTo>
                <a:lnTo>
                  <a:pt x="71431" y="1191513"/>
                </a:lnTo>
                <a:lnTo>
                  <a:pt x="65681" y="1185910"/>
                </a:lnTo>
                <a:lnTo>
                  <a:pt x="57954" y="1182836"/>
                </a:lnTo>
                <a:lnTo>
                  <a:pt x="49640" y="1183002"/>
                </a:lnTo>
                <a:lnTo>
                  <a:pt x="42289" y="1186231"/>
                </a:lnTo>
                <a:lnTo>
                  <a:pt x="36686" y="1191980"/>
                </a:lnTo>
                <a:lnTo>
                  <a:pt x="33613" y="1199708"/>
                </a:lnTo>
                <a:lnTo>
                  <a:pt x="1547" y="1376627"/>
                </a:lnTo>
                <a:lnTo>
                  <a:pt x="8676" y="1371685"/>
                </a:lnTo>
                <a:lnTo>
                  <a:pt x="32535" y="1406108"/>
                </a:lnTo>
                <a:lnTo>
                  <a:pt x="25406" y="1411050"/>
                </a:lnTo>
                <a:lnTo>
                  <a:pt x="202325" y="1443116"/>
                </a:lnTo>
                <a:lnTo>
                  <a:pt x="210639" y="1442951"/>
                </a:lnTo>
                <a:lnTo>
                  <a:pt x="217990" y="1439722"/>
                </a:lnTo>
                <a:close/>
              </a:path>
              <a:path w="2011680" h="1443354">
                <a:moveTo>
                  <a:pt x="74088" y="1377307"/>
                </a:moveTo>
                <a:lnTo>
                  <a:pt x="2011533" y="34423"/>
                </a:lnTo>
                <a:lnTo>
                  <a:pt x="1987673" y="0"/>
                </a:lnTo>
                <a:lnTo>
                  <a:pt x="50228" y="1342884"/>
                </a:lnTo>
                <a:lnTo>
                  <a:pt x="44946" y="1372026"/>
                </a:lnTo>
                <a:lnTo>
                  <a:pt x="74088" y="1377307"/>
                </a:lnTo>
                <a:close/>
              </a:path>
              <a:path w="2011680" h="1443354">
                <a:moveTo>
                  <a:pt x="25406" y="1411050"/>
                </a:moveTo>
                <a:lnTo>
                  <a:pt x="32535" y="1406108"/>
                </a:lnTo>
                <a:lnTo>
                  <a:pt x="8676" y="1371685"/>
                </a:lnTo>
                <a:lnTo>
                  <a:pt x="1547" y="1376627"/>
                </a:lnTo>
                <a:lnTo>
                  <a:pt x="0" y="1385162"/>
                </a:lnTo>
                <a:lnTo>
                  <a:pt x="165" y="1393476"/>
                </a:lnTo>
                <a:lnTo>
                  <a:pt x="3394" y="1400827"/>
                </a:lnTo>
                <a:lnTo>
                  <a:pt x="9143" y="1406430"/>
                </a:lnTo>
                <a:lnTo>
                  <a:pt x="16871" y="1409503"/>
                </a:lnTo>
                <a:lnTo>
                  <a:pt x="25406" y="14110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5107769" y="4879782"/>
            <a:ext cx="410209" cy="1438275"/>
          </a:xfrm>
          <a:custGeom>
            <a:avLst/>
            <a:gdLst/>
            <a:ahLst/>
            <a:cxnLst/>
            <a:rect l="l" t="t" r="r" b="b"/>
            <a:pathLst>
              <a:path w="410209" h="1438275">
                <a:moveTo>
                  <a:pt x="0" y="179717"/>
                </a:moveTo>
                <a:lnTo>
                  <a:pt x="2942" y="187186"/>
                </a:lnTo>
                <a:lnTo>
                  <a:pt x="8727" y="193160"/>
                </a:lnTo>
                <a:lnTo>
                  <a:pt x="16377" y="196422"/>
                </a:lnTo>
                <a:lnTo>
                  <a:pt x="24404" y="196495"/>
                </a:lnTo>
                <a:lnTo>
                  <a:pt x="31874" y="193552"/>
                </a:lnTo>
                <a:lnTo>
                  <a:pt x="37848" y="187767"/>
                </a:lnTo>
                <a:lnTo>
                  <a:pt x="132761" y="49712"/>
                </a:lnTo>
                <a:lnTo>
                  <a:pt x="270816" y="144625"/>
                </a:lnTo>
                <a:lnTo>
                  <a:pt x="278466" y="147887"/>
                </a:lnTo>
                <a:lnTo>
                  <a:pt x="286494" y="147960"/>
                </a:lnTo>
                <a:lnTo>
                  <a:pt x="293963" y="145017"/>
                </a:lnTo>
                <a:lnTo>
                  <a:pt x="299937" y="139232"/>
                </a:lnTo>
                <a:lnTo>
                  <a:pt x="303199" y="131583"/>
                </a:lnTo>
                <a:lnTo>
                  <a:pt x="303272" y="123555"/>
                </a:lnTo>
                <a:lnTo>
                  <a:pt x="300329" y="116086"/>
                </a:lnTo>
                <a:lnTo>
                  <a:pt x="294544" y="110111"/>
                </a:lnTo>
                <a:lnTo>
                  <a:pt x="146380" y="8249"/>
                </a:lnTo>
                <a:lnTo>
                  <a:pt x="147960" y="16778"/>
                </a:lnTo>
                <a:lnTo>
                  <a:pt x="106777" y="24404"/>
                </a:lnTo>
                <a:lnTo>
                  <a:pt x="105197" y="15875"/>
                </a:lnTo>
                <a:lnTo>
                  <a:pt x="3334" y="164039"/>
                </a:lnTo>
                <a:lnTo>
                  <a:pt x="72" y="171689"/>
                </a:lnTo>
                <a:lnTo>
                  <a:pt x="0" y="179717"/>
                </a:lnTo>
                <a:close/>
              </a:path>
              <a:path w="410209" h="1438275">
                <a:moveTo>
                  <a:pt x="115983" y="74117"/>
                </a:moveTo>
                <a:lnTo>
                  <a:pt x="368548" y="1437974"/>
                </a:lnTo>
                <a:lnTo>
                  <a:pt x="409732" y="1430348"/>
                </a:lnTo>
                <a:lnTo>
                  <a:pt x="157166" y="66491"/>
                </a:lnTo>
                <a:lnTo>
                  <a:pt x="132761" y="49712"/>
                </a:lnTo>
                <a:lnTo>
                  <a:pt x="115983" y="74117"/>
                </a:lnTo>
                <a:close/>
              </a:path>
              <a:path w="410209" h="1438275">
                <a:moveTo>
                  <a:pt x="105197" y="15875"/>
                </a:moveTo>
                <a:lnTo>
                  <a:pt x="106777" y="24404"/>
                </a:lnTo>
                <a:lnTo>
                  <a:pt x="147960" y="16778"/>
                </a:lnTo>
                <a:lnTo>
                  <a:pt x="146380" y="8249"/>
                </a:lnTo>
                <a:lnTo>
                  <a:pt x="139232" y="3334"/>
                </a:lnTo>
                <a:lnTo>
                  <a:pt x="131583" y="72"/>
                </a:lnTo>
                <a:lnTo>
                  <a:pt x="123555" y="0"/>
                </a:lnTo>
                <a:lnTo>
                  <a:pt x="116086" y="2942"/>
                </a:lnTo>
                <a:lnTo>
                  <a:pt x="110111" y="8727"/>
                </a:lnTo>
                <a:lnTo>
                  <a:pt x="105197" y="158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798849" y="4670124"/>
            <a:ext cx="4096385" cy="579755"/>
          </a:xfrm>
          <a:custGeom>
            <a:avLst/>
            <a:gdLst/>
            <a:ahLst/>
            <a:cxnLst/>
            <a:rect l="l" t="t" r="r" b="b"/>
            <a:pathLst>
              <a:path w="4096385" h="579754">
                <a:moveTo>
                  <a:pt x="3958518" y="272627"/>
                </a:moveTo>
                <a:lnTo>
                  <a:pt x="3950522" y="273347"/>
                </a:lnTo>
                <a:lnTo>
                  <a:pt x="3943160" y="277214"/>
                </a:lnTo>
                <a:lnTo>
                  <a:pt x="3937875" y="283635"/>
                </a:lnTo>
                <a:lnTo>
                  <a:pt x="3935544" y="291317"/>
                </a:lnTo>
                <a:lnTo>
                  <a:pt x="3936263" y="299313"/>
                </a:lnTo>
                <a:lnTo>
                  <a:pt x="3940130" y="306675"/>
                </a:lnTo>
                <a:lnTo>
                  <a:pt x="4045856" y="436636"/>
                </a:lnTo>
                <a:lnTo>
                  <a:pt x="3915895" y="542361"/>
                </a:lnTo>
                <a:lnTo>
                  <a:pt x="3910611" y="548782"/>
                </a:lnTo>
                <a:lnTo>
                  <a:pt x="3908279" y="556464"/>
                </a:lnTo>
                <a:lnTo>
                  <a:pt x="3908999" y="564460"/>
                </a:lnTo>
                <a:lnTo>
                  <a:pt x="3912866" y="571822"/>
                </a:lnTo>
                <a:lnTo>
                  <a:pt x="3919287" y="577107"/>
                </a:lnTo>
                <a:lnTo>
                  <a:pt x="3926969" y="579439"/>
                </a:lnTo>
                <a:lnTo>
                  <a:pt x="3934965" y="578719"/>
                </a:lnTo>
                <a:lnTo>
                  <a:pt x="3942327" y="574852"/>
                </a:lnTo>
                <a:lnTo>
                  <a:pt x="4081804" y="461384"/>
                </a:lnTo>
                <a:lnTo>
                  <a:pt x="4073175" y="460497"/>
                </a:lnTo>
                <a:lnTo>
                  <a:pt x="4077459" y="418833"/>
                </a:lnTo>
                <a:lnTo>
                  <a:pt x="4086088" y="419721"/>
                </a:lnTo>
                <a:lnTo>
                  <a:pt x="3972621" y="280244"/>
                </a:lnTo>
                <a:lnTo>
                  <a:pt x="3966200" y="274959"/>
                </a:lnTo>
                <a:lnTo>
                  <a:pt x="3958518" y="272627"/>
                </a:lnTo>
                <a:close/>
              </a:path>
              <a:path w="4096385" h="579754">
                <a:moveTo>
                  <a:pt x="4027166" y="413662"/>
                </a:moveTo>
                <a:lnTo>
                  <a:pt x="4284" y="0"/>
                </a:lnTo>
                <a:lnTo>
                  <a:pt x="0" y="41663"/>
                </a:lnTo>
                <a:lnTo>
                  <a:pt x="4022882" y="455326"/>
                </a:lnTo>
                <a:lnTo>
                  <a:pt x="4045856" y="436636"/>
                </a:lnTo>
                <a:lnTo>
                  <a:pt x="4027166" y="413662"/>
                </a:lnTo>
                <a:close/>
              </a:path>
              <a:path w="4096385" h="579754">
                <a:moveTo>
                  <a:pt x="4086088" y="419721"/>
                </a:moveTo>
                <a:lnTo>
                  <a:pt x="4077459" y="418833"/>
                </a:lnTo>
                <a:lnTo>
                  <a:pt x="4073175" y="460497"/>
                </a:lnTo>
                <a:lnTo>
                  <a:pt x="4081804" y="461384"/>
                </a:lnTo>
                <a:lnTo>
                  <a:pt x="4088533" y="455910"/>
                </a:lnTo>
                <a:lnTo>
                  <a:pt x="4093817" y="449489"/>
                </a:lnTo>
                <a:lnTo>
                  <a:pt x="4096149" y="441807"/>
                </a:lnTo>
                <a:lnTo>
                  <a:pt x="4095430" y="433811"/>
                </a:lnTo>
                <a:lnTo>
                  <a:pt x="4091562" y="426449"/>
                </a:lnTo>
                <a:lnTo>
                  <a:pt x="4086088" y="4197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4379042" y="7528624"/>
            <a:ext cx="1576070" cy="2983230"/>
          </a:xfrm>
          <a:custGeom>
            <a:avLst/>
            <a:gdLst/>
            <a:ahLst/>
            <a:cxnLst/>
            <a:rect l="l" t="t" r="r" b="b"/>
            <a:pathLst>
              <a:path w="1576070" h="2983229">
                <a:moveTo>
                  <a:pt x="1297592" y="71119"/>
                </a:moveTo>
                <a:lnTo>
                  <a:pt x="1295439" y="78853"/>
                </a:lnTo>
                <a:lnTo>
                  <a:pt x="1296455" y="87107"/>
                </a:lnTo>
                <a:lnTo>
                  <a:pt x="1300594" y="94319"/>
                </a:lnTo>
                <a:lnTo>
                  <a:pt x="1306957" y="99215"/>
                </a:lnTo>
                <a:lnTo>
                  <a:pt x="1314691" y="101368"/>
                </a:lnTo>
                <a:lnTo>
                  <a:pt x="1322945" y="100351"/>
                </a:lnTo>
                <a:lnTo>
                  <a:pt x="1481882" y="47373"/>
                </a:lnTo>
                <a:lnTo>
                  <a:pt x="1534861" y="206310"/>
                </a:lnTo>
                <a:lnTo>
                  <a:pt x="1539000" y="213522"/>
                </a:lnTo>
                <a:lnTo>
                  <a:pt x="1545362" y="218418"/>
                </a:lnTo>
                <a:lnTo>
                  <a:pt x="1553097" y="220571"/>
                </a:lnTo>
                <a:lnTo>
                  <a:pt x="1561350" y="219554"/>
                </a:lnTo>
                <a:lnTo>
                  <a:pt x="1568563" y="215415"/>
                </a:lnTo>
                <a:lnTo>
                  <a:pt x="1573459" y="209053"/>
                </a:lnTo>
                <a:lnTo>
                  <a:pt x="1575611" y="201318"/>
                </a:lnTo>
                <a:lnTo>
                  <a:pt x="1574595" y="193065"/>
                </a:lnTo>
                <a:lnTo>
                  <a:pt x="1517737" y="22490"/>
                </a:lnTo>
                <a:lnTo>
                  <a:pt x="1513857" y="30249"/>
                </a:lnTo>
                <a:lnTo>
                  <a:pt x="1476396" y="11518"/>
                </a:lnTo>
                <a:lnTo>
                  <a:pt x="1480275" y="3759"/>
                </a:lnTo>
                <a:lnTo>
                  <a:pt x="1309700" y="60617"/>
                </a:lnTo>
                <a:lnTo>
                  <a:pt x="1302487" y="64756"/>
                </a:lnTo>
                <a:lnTo>
                  <a:pt x="1297592" y="71119"/>
                </a:lnTo>
                <a:close/>
              </a:path>
              <a:path w="1576070" h="2983229">
                <a:moveTo>
                  <a:pt x="1453785" y="56738"/>
                </a:moveTo>
                <a:lnTo>
                  <a:pt x="0" y="2964307"/>
                </a:lnTo>
                <a:lnTo>
                  <a:pt x="37461" y="2983037"/>
                </a:lnTo>
                <a:lnTo>
                  <a:pt x="1491247" y="75469"/>
                </a:lnTo>
                <a:lnTo>
                  <a:pt x="1481882" y="47373"/>
                </a:lnTo>
                <a:lnTo>
                  <a:pt x="1453785" y="56738"/>
                </a:lnTo>
                <a:close/>
              </a:path>
              <a:path w="1576070" h="2983229">
                <a:moveTo>
                  <a:pt x="1480275" y="3759"/>
                </a:moveTo>
                <a:lnTo>
                  <a:pt x="1476396" y="11518"/>
                </a:lnTo>
                <a:lnTo>
                  <a:pt x="1513857" y="30249"/>
                </a:lnTo>
                <a:lnTo>
                  <a:pt x="1517737" y="22490"/>
                </a:lnTo>
                <a:lnTo>
                  <a:pt x="1514994" y="14261"/>
                </a:lnTo>
                <a:lnTo>
                  <a:pt x="1510855" y="7048"/>
                </a:lnTo>
                <a:lnTo>
                  <a:pt x="1504492" y="2152"/>
                </a:lnTo>
                <a:lnTo>
                  <a:pt x="1496758" y="0"/>
                </a:lnTo>
                <a:lnTo>
                  <a:pt x="1488504" y="1016"/>
                </a:lnTo>
                <a:lnTo>
                  <a:pt x="1480275" y="37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9" name="object 19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25467" y="2020880"/>
            <a:ext cx="4387300" cy="8575655"/>
          </a:xfrm>
          <a:prstGeom prst="rect">
            <a:avLst/>
          </a:prstGeom>
        </p:spPr>
      </p:pic>
      <p:pic>
        <p:nvPicPr>
          <p:cNvPr id="20" name="object 2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764070" y="2020880"/>
            <a:ext cx="4251179" cy="85756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855" y="624065"/>
            <a:ext cx="7805382" cy="957038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8743189" y="3895169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8743189" y="40836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8743189" y="738197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8743189" y="10868779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8793449" y="836414"/>
            <a:ext cx="5481955" cy="610235"/>
          </a:xfrm>
          <a:custGeom>
            <a:avLst/>
            <a:gdLst/>
            <a:ahLst/>
            <a:cxnLst/>
            <a:rect l="l" t="t" r="r" b="b"/>
            <a:pathLst>
              <a:path w="5481955" h="610235">
                <a:moveTo>
                  <a:pt x="206067" y="0"/>
                </a:moveTo>
                <a:lnTo>
                  <a:pt x="160152" y="3926"/>
                </a:lnTo>
                <a:lnTo>
                  <a:pt x="119577" y="15706"/>
                </a:lnTo>
                <a:lnTo>
                  <a:pt x="84342" y="35339"/>
                </a:lnTo>
                <a:lnTo>
                  <a:pt x="54448" y="62825"/>
                </a:lnTo>
                <a:lnTo>
                  <a:pt x="30627" y="97431"/>
                </a:lnTo>
                <a:lnTo>
                  <a:pt x="13612" y="138425"/>
                </a:lnTo>
                <a:lnTo>
                  <a:pt x="3403" y="185805"/>
                </a:lnTo>
                <a:lnTo>
                  <a:pt x="0" y="239573"/>
                </a:lnTo>
                <a:lnTo>
                  <a:pt x="0" y="370250"/>
                </a:lnTo>
                <a:lnTo>
                  <a:pt x="3403" y="425379"/>
                </a:lnTo>
                <a:lnTo>
                  <a:pt x="13612" y="473493"/>
                </a:lnTo>
                <a:lnTo>
                  <a:pt x="30627" y="514591"/>
                </a:lnTo>
                <a:lnTo>
                  <a:pt x="54448" y="548674"/>
                </a:lnTo>
                <a:lnTo>
                  <a:pt x="84342" y="575427"/>
                </a:lnTo>
                <a:lnTo>
                  <a:pt x="119577" y="594536"/>
                </a:lnTo>
                <a:lnTo>
                  <a:pt x="160152" y="606002"/>
                </a:lnTo>
                <a:lnTo>
                  <a:pt x="206067" y="609824"/>
                </a:lnTo>
                <a:lnTo>
                  <a:pt x="251981" y="606002"/>
                </a:lnTo>
                <a:lnTo>
                  <a:pt x="292556" y="594536"/>
                </a:lnTo>
                <a:lnTo>
                  <a:pt x="327791" y="575427"/>
                </a:lnTo>
                <a:lnTo>
                  <a:pt x="357685" y="548674"/>
                </a:lnTo>
                <a:lnTo>
                  <a:pt x="359441" y="546161"/>
                </a:lnTo>
                <a:lnTo>
                  <a:pt x="206067" y="546161"/>
                </a:lnTo>
                <a:lnTo>
                  <a:pt x="174235" y="543229"/>
                </a:lnTo>
                <a:lnTo>
                  <a:pt x="123137" y="519774"/>
                </a:lnTo>
                <a:lnTo>
                  <a:pt x="89211" y="472969"/>
                </a:lnTo>
                <a:lnTo>
                  <a:pt x="72458" y="405956"/>
                </a:lnTo>
                <a:lnTo>
                  <a:pt x="70364" y="365224"/>
                </a:lnTo>
                <a:lnTo>
                  <a:pt x="70364" y="244599"/>
                </a:lnTo>
                <a:lnTo>
                  <a:pt x="72458" y="206276"/>
                </a:lnTo>
                <a:lnTo>
                  <a:pt x="83452" y="155597"/>
                </a:lnTo>
                <a:lnTo>
                  <a:pt x="103871" y="114760"/>
                </a:lnTo>
                <a:lnTo>
                  <a:pt x="134498" y="84447"/>
                </a:lnTo>
                <a:lnTo>
                  <a:pt x="174026" y="67013"/>
                </a:lnTo>
                <a:lnTo>
                  <a:pt x="206067" y="63663"/>
                </a:lnTo>
                <a:lnTo>
                  <a:pt x="358262" y="63663"/>
                </a:lnTo>
                <a:lnTo>
                  <a:pt x="357685" y="62825"/>
                </a:lnTo>
                <a:lnTo>
                  <a:pt x="327791" y="35339"/>
                </a:lnTo>
                <a:lnTo>
                  <a:pt x="292556" y="15706"/>
                </a:lnTo>
                <a:lnTo>
                  <a:pt x="251981" y="3926"/>
                </a:lnTo>
                <a:lnTo>
                  <a:pt x="206067" y="0"/>
                </a:lnTo>
                <a:close/>
              </a:path>
              <a:path w="5481955" h="610235">
                <a:moveTo>
                  <a:pt x="358262" y="63663"/>
                </a:moveTo>
                <a:lnTo>
                  <a:pt x="206067" y="63663"/>
                </a:lnTo>
                <a:lnTo>
                  <a:pt x="222296" y="64500"/>
                </a:lnTo>
                <a:lnTo>
                  <a:pt x="237479" y="67013"/>
                </a:lnTo>
                <a:lnTo>
                  <a:pt x="277111" y="84447"/>
                </a:lnTo>
                <a:lnTo>
                  <a:pt x="307425" y="114760"/>
                </a:lnTo>
                <a:lnTo>
                  <a:pt x="328628" y="155597"/>
                </a:lnTo>
                <a:lnTo>
                  <a:pt x="339675" y="206276"/>
                </a:lnTo>
                <a:lnTo>
                  <a:pt x="341769" y="244599"/>
                </a:lnTo>
                <a:lnTo>
                  <a:pt x="341769" y="365224"/>
                </a:lnTo>
                <a:lnTo>
                  <a:pt x="339623" y="405956"/>
                </a:lnTo>
                <a:lnTo>
                  <a:pt x="322450" y="472969"/>
                </a:lnTo>
                <a:lnTo>
                  <a:pt x="288525" y="519774"/>
                </a:lnTo>
                <a:lnTo>
                  <a:pt x="237846" y="543229"/>
                </a:lnTo>
                <a:lnTo>
                  <a:pt x="206067" y="546161"/>
                </a:lnTo>
                <a:lnTo>
                  <a:pt x="359441" y="546161"/>
                </a:lnTo>
                <a:lnTo>
                  <a:pt x="381506" y="514591"/>
                </a:lnTo>
                <a:lnTo>
                  <a:pt x="398521" y="473493"/>
                </a:lnTo>
                <a:lnTo>
                  <a:pt x="408731" y="425379"/>
                </a:lnTo>
                <a:lnTo>
                  <a:pt x="412134" y="370250"/>
                </a:lnTo>
                <a:lnTo>
                  <a:pt x="412134" y="239573"/>
                </a:lnTo>
                <a:lnTo>
                  <a:pt x="408731" y="185805"/>
                </a:lnTo>
                <a:lnTo>
                  <a:pt x="398521" y="138425"/>
                </a:lnTo>
                <a:lnTo>
                  <a:pt x="381506" y="97431"/>
                </a:lnTo>
                <a:lnTo>
                  <a:pt x="358262" y="63663"/>
                </a:lnTo>
                <a:close/>
              </a:path>
              <a:path w="5481955" h="610235">
                <a:moveTo>
                  <a:pt x="206067" y="251301"/>
                </a:moveTo>
                <a:lnTo>
                  <a:pt x="168371" y="267216"/>
                </a:lnTo>
                <a:lnTo>
                  <a:pt x="152456" y="304912"/>
                </a:lnTo>
                <a:lnTo>
                  <a:pt x="153450" y="315435"/>
                </a:lnTo>
                <a:lnTo>
                  <a:pt x="176696" y="349570"/>
                </a:lnTo>
                <a:lnTo>
                  <a:pt x="206067" y="358523"/>
                </a:lnTo>
                <a:lnTo>
                  <a:pt x="216590" y="357528"/>
                </a:lnTo>
                <a:lnTo>
                  <a:pt x="250725" y="334283"/>
                </a:lnTo>
                <a:lnTo>
                  <a:pt x="259677" y="304912"/>
                </a:lnTo>
                <a:lnTo>
                  <a:pt x="258683" y="294388"/>
                </a:lnTo>
                <a:lnTo>
                  <a:pt x="235437" y="260253"/>
                </a:lnTo>
                <a:lnTo>
                  <a:pt x="206067" y="251301"/>
                </a:lnTo>
                <a:close/>
              </a:path>
              <a:path w="5481955" h="610235">
                <a:moveTo>
                  <a:pt x="915829" y="532758"/>
                </a:moveTo>
                <a:lnTo>
                  <a:pt x="513747" y="532758"/>
                </a:lnTo>
                <a:lnTo>
                  <a:pt x="513747" y="598097"/>
                </a:lnTo>
                <a:lnTo>
                  <a:pt x="915829" y="598097"/>
                </a:lnTo>
                <a:lnTo>
                  <a:pt x="915829" y="532758"/>
                </a:lnTo>
                <a:close/>
              </a:path>
              <a:path w="5481955" h="610235">
                <a:moveTo>
                  <a:pt x="749970" y="42721"/>
                </a:moveTo>
                <a:lnTo>
                  <a:pt x="679606" y="42721"/>
                </a:lnTo>
                <a:lnTo>
                  <a:pt x="679606" y="532758"/>
                </a:lnTo>
                <a:lnTo>
                  <a:pt x="749970" y="532758"/>
                </a:lnTo>
                <a:lnTo>
                  <a:pt x="749970" y="42721"/>
                </a:lnTo>
                <a:close/>
              </a:path>
              <a:path w="5481955" h="610235">
                <a:moveTo>
                  <a:pt x="749970" y="11727"/>
                </a:moveTo>
                <a:lnTo>
                  <a:pt x="613430" y="11727"/>
                </a:lnTo>
                <a:lnTo>
                  <a:pt x="503695" y="258002"/>
                </a:lnTo>
                <a:lnTo>
                  <a:pt x="503695" y="263028"/>
                </a:lnTo>
                <a:lnTo>
                  <a:pt x="573222" y="263028"/>
                </a:lnTo>
                <a:lnTo>
                  <a:pt x="669554" y="42721"/>
                </a:lnTo>
                <a:lnTo>
                  <a:pt x="749970" y="42721"/>
                </a:lnTo>
                <a:lnTo>
                  <a:pt x="749970" y="11727"/>
                </a:lnTo>
                <a:close/>
              </a:path>
              <a:path w="5481955" h="610235">
                <a:moveTo>
                  <a:pt x="1903116" y="11727"/>
                </a:moveTo>
                <a:lnTo>
                  <a:pt x="1542917" y="11727"/>
                </a:lnTo>
                <a:lnTo>
                  <a:pt x="1542917" y="598097"/>
                </a:lnTo>
                <a:lnTo>
                  <a:pt x="1613282" y="598097"/>
                </a:lnTo>
                <a:lnTo>
                  <a:pt x="1613282" y="336743"/>
                </a:lnTo>
                <a:lnTo>
                  <a:pt x="1898090" y="336743"/>
                </a:lnTo>
                <a:lnTo>
                  <a:pt x="1898090" y="271405"/>
                </a:lnTo>
                <a:lnTo>
                  <a:pt x="1613282" y="271405"/>
                </a:lnTo>
                <a:lnTo>
                  <a:pt x="1613282" y="77065"/>
                </a:lnTo>
                <a:lnTo>
                  <a:pt x="1903116" y="77065"/>
                </a:lnTo>
                <a:lnTo>
                  <a:pt x="1903116" y="11727"/>
                </a:lnTo>
                <a:close/>
              </a:path>
              <a:path w="5481955" h="610235">
                <a:moveTo>
                  <a:pt x="2401785" y="11727"/>
                </a:moveTo>
                <a:lnTo>
                  <a:pt x="2046613" y="11727"/>
                </a:lnTo>
                <a:lnTo>
                  <a:pt x="2046613" y="598097"/>
                </a:lnTo>
                <a:lnTo>
                  <a:pt x="2406811" y="598097"/>
                </a:lnTo>
                <a:lnTo>
                  <a:pt x="2406811" y="532758"/>
                </a:lnTo>
                <a:lnTo>
                  <a:pt x="2116977" y="532758"/>
                </a:lnTo>
                <a:lnTo>
                  <a:pt x="2116977" y="336743"/>
                </a:lnTo>
                <a:lnTo>
                  <a:pt x="2396759" y="336743"/>
                </a:lnTo>
                <a:lnTo>
                  <a:pt x="2396759" y="271405"/>
                </a:lnTo>
                <a:lnTo>
                  <a:pt x="2116977" y="271405"/>
                </a:lnTo>
                <a:lnTo>
                  <a:pt x="2116977" y="77065"/>
                </a:lnTo>
                <a:lnTo>
                  <a:pt x="2401785" y="77065"/>
                </a:lnTo>
                <a:lnTo>
                  <a:pt x="2401785" y="11727"/>
                </a:lnTo>
                <a:close/>
              </a:path>
              <a:path w="5481955" h="610235">
                <a:moveTo>
                  <a:pt x="2906318" y="11727"/>
                </a:moveTo>
                <a:lnTo>
                  <a:pt x="2551146" y="11727"/>
                </a:lnTo>
                <a:lnTo>
                  <a:pt x="2551146" y="598097"/>
                </a:lnTo>
                <a:lnTo>
                  <a:pt x="2911344" y="598097"/>
                </a:lnTo>
                <a:lnTo>
                  <a:pt x="2911344" y="532758"/>
                </a:lnTo>
                <a:lnTo>
                  <a:pt x="2621510" y="532758"/>
                </a:lnTo>
                <a:lnTo>
                  <a:pt x="2621510" y="336743"/>
                </a:lnTo>
                <a:lnTo>
                  <a:pt x="2901292" y="336743"/>
                </a:lnTo>
                <a:lnTo>
                  <a:pt x="2901292" y="271405"/>
                </a:lnTo>
                <a:lnTo>
                  <a:pt x="2621510" y="271405"/>
                </a:lnTo>
                <a:lnTo>
                  <a:pt x="2621510" y="77065"/>
                </a:lnTo>
                <a:lnTo>
                  <a:pt x="2906318" y="77065"/>
                </a:lnTo>
                <a:lnTo>
                  <a:pt x="2906318" y="11727"/>
                </a:lnTo>
                <a:close/>
              </a:path>
              <a:path w="5481955" h="610235">
                <a:moveTo>
                  <a:pt x="3158712" y="77065"/>
                </a:moveTo>
                <a:lnTo>
                  <a:pt x="3088348" y="77065"/>
                </a:lnTo>
                <a:lnTo>
                  <a:pt x="3088348" y="531921"/>
                </a:lnTo>
                <a:lnTo>
                  <a:pt x="3038088" y="531921"/>
                </a:lnTo>
                <a:lnTo>
                  <a:pt x="3038088" y="598097"/>
                </a:lnTo>
                <a:lnTo>
                  <a:pt x="3230752" y="598097"/>
                </a:lnTo>
                <a:lnTo>
                  <a:pt x="3281536" y="594851"/>
                </a:lnTo>
                <a:lnTo>
                  <a:pt x="3324990" y="585113"/>
                </a:lnTo>
                <a:lnTo>
                  <a:pt x="3361115" y="568883"/>
                </a:lnTo>
                <a:lnTo>
                  <a:pt x="3399785" y="532758"/>
                </a:lnTo>
                <a:lnTo>
                  <a:pt x="3158712" y="532758"/>
                </a:lnTo>
                <a:lnTo>
                  <a:pt x="3158712" y="77065"/>
                </a:lnTo>
                <a:close/>
              </a:path>
              <a:path w="5481955" h="610235">
                <a:moveTo>
                  <a:pt x="3230752" y="11727"/>
                </a:moveTo>
                <a:lnTo>
                  <a:pt x="3038088" y="11727"/>
                </a:lnTo>
                <a:lnTo>
                  <a:pt x="3038088" y="77065"/>
                </a:lnTo>
                <a:lnTo>
                  <a:pt x="3220700" y="77065"/>
                </a:lnTo>
                <a:lnTo>
                  <a:pt x="3239286" y="77536"/>
                </a:lnTo>
                <a:lnTo>
                  <a:pt x="3286876" y="84604"/>
                </a:lnTo>
                <a:lnTo>
                  <a:pt x="3323943" y="102038"/>
                </a:lnTo>
                <a:lnTo>
                  <a:pt x="3349701" y="131304"/>
                </a:lnTo>
                <a:lnTo>
                  <a:pt x="3364622" y="174392"/>
                </a:lnTo>
                <a:lnTo>
                  <a:pt x="3369229" y="212506"/>
                </a:lnTo>
                <a:lnTo>
                  <a:pt x="3369805" y="234547"/>
                </a:lnTo>
                <a:lnTo>
                  <a:pt x="3369805" y="375276"/>
                </a:lnTo>
                <a:lnTo>
                  <a:pt x="3367502" y="417369"/>
                </a:lnTo>
                <a:lnTo>
                  <a:pt x="3355774" y="465849"/>
                </a:lnTo>
                <a:lnTo>
                  <a:pt x="3333786" y="500089"/>
                </a:lnTo>
                <a:lnTo>
                  <a:pt x="3300488" y="520821"/>
                </a:lnTo>
                <a:lnTo>
                  <a:pt x="3256510" y="530873"/>
                </a:lnTo>
                <a:lnTo>
                  <a:pt x="3220700" y="532758"/>
                </a:lnTo>
                <a:lnTo>
                  <a:pt x="3399785" y="532758"/>
                </a:lnTo>
                <a:lnTo>
                  <a:pt x="3411898" y="516319"/>
                </a:lnTo>
                <a:lnTo>
                  <a:pt x="3427605" y="478728"/>
                </a:lnTo>
                <a:lnTo>
                  <a:pt x="3437028" y="433389"/>
                </a:lnTo>
                <a:lnTo>
                  <a:pt x="3440170" y="380302"/>
                </a:lnTo>
                <a:lnTo>
                  <a:pt x="3440170" y="229521"/>
                </a:lnTo>
                <a:lnTo>
                  <a:pt x="3437028" y="176434"/>
                </a:lnTo>
                <a:lnTo>
                  <a:pt x="3427605" y="131095"/>
                </a:lnTo>
                <a:lnTo>
                  <a:pt x="3411898" y="93505"/>
                </a:lnTo>
                <a:lnTo>
                  <a:pt x="3361115" y="40941"/>
                </a:lnTo>
                <a:lnTo>
                  <a:pt x="3324990" y="24711"/>
                </a:lnTo>
                <a:lnTo>
                  <a:pt x="3281536" y="14973"/>
                </a:lnTo>
                <a:lnTo>
                  <a:pt x="3230752" y="11727"/>
                </a:lnTo>
                <a:close/>
              </a:path>
              <a:path w="5481955" h="610235">
                <a:moveTo>
                  <a:pt x="3893210" y="336743"/>
                </a:moveTo>
                <a:lnTo>
                  <a:pt x="3763766" y="336743"/>
                </a:lnTo>
                <a:lnTo>
                  <a:pt x="3787587" y="338419"/>
                </a:lnTo>
                <a:lnTo>
                  <a:pt x="3808791" y="343445"/>
                </a:lnTo>
                <a:lnTo>
                  <a:pt x="3843344" y="363549"/>
                </a:lnTo>
                <a:lnTo>
                  <a:pt x="3870831" y="413338"/>
                </a:lnTo>
                <a:lnTo>
                  <a:pt x="3872663" y="434751"/>
                </a:lnTo>
                <a:lnTo>
                  <a:pt x="3872663" y="439777"/>
                </a:lnTo>
                <a:lnTo>
                  <a:pt x="3864915" y="478728"/>
                </a:lnTo>
                <a:lnTo>
                  <a:pt x="3825020" y="519094"/>
                </a:lnTo>
                <a:lnTo>
                  <a:pt x="3784812" y="531240"/>
                </a:lnTo>
                <a:lnTo>
                  <a:pt x="3761253" y="532758"/>
                </a:lnTo>
                <a:lnTo>
                  <a:pt x="3529218" y="532758"/>
                </a:lnTo>
                <a:lnTo>
                  <a:pt x="3529218" y="598097"/>
                </a:lnTo>
                <a:lnTo>
                  <a:pt x="3766279" y="598097"/>
                </a:lnTo>
                <a:lnTo>
                  <a:pt x="3786592" y="597364"/>
                </a:lnTo>
                <a:lnTo>
                  <a:pt x="3839994" y="586369"/>
                </a:lnTo>
                <a:lnTo>
                  <a:pt x="3882872" y="564066"/>
                </a:lnTo>
                <a:lnTo>
                  <a:pt x="3914128" y="531921"/>
                </a:lnTo>
                <a:lnTo>
                  <a:pt x="3933080" y="491451"/>
                </a:lnTo>
                <a:lnTo>
                  <a:pt x="3939677" y="444803"/>
                </a:lnTo>
                <a:lnTo>
                  <a:pt x="3939677" y="434751"/>
                </a:lnTo>
                <a:lnTo>
                  <a:pt x="3932556" y="390773"/>
                </a:lnTo>
                <a:lnTo>
                  <a:pt x="3911196" y="354334"/>
                </a:lnTo>
                <a:lnTo>
                  <a:pt x="3896118" y="338942"/>
                </a:lnTo>
                <a:lnTo>
                  <a:pt x="3893210" y="336743"/>
                </a:lnTo>
                <a:close/>
              </a:path>
              <a:path w="5481955" h="610235">
                <a:moveTo>
                  <a:pt x="3649842" y="77065"/>
                </a:moveTo>
                <a:lnTo>
                  <a:pt x="3579478" y="77065"/>
                </a:lnTo>
                <a:lnTo>
                  <a:pt x="3579478" y="532758"/>
                </a:lnTo>
                <a:lnTo>
                  <a:pt x="3649842" y="532758"/>
                </a:lnTo>
                <a:lnTo>
                  <a:pt x="3649842" y="336743"/>
                </a:lnTo>
                <a:lnTo>
                  <a:pt x="3893210" y="336743"/>
                </a:lnTo>
                <a:lnTo>
                  <a:pt x="3879364" y="326272"/>
                </a:lnTo>
                <a:lnTo>
                  <a:pt x="3860936" y="316325"/>
                </a:lnTo>
                <a:lnTo>
                  <a:pt x="3840832" y="309100"/>
                </a:lnTo>
                <a:lnTo>
                  <a:pt x="3840832" y="299048"/>
                </a:lnTo>
                <a:lnTo>
                  <a:pt x="3879364" y="282295"/>
                </a:lnTo>
                <a:lnTo>
                  <a:pt x="3894192" y="271405"/>
                </a:lnTo>
                <a:lnTo>
                  <a:pt x="3649842" y="271405"/>
                </a:lnTo>
                <a:lnTo>
                  <a:pt x="3649842" y="77065"/>
                </a:lnTo>
                <a:close/>
              </a:path>
              <a:path w="5481955" h="610235">
                <a:moveTo>
                  <a:pt x="3766279" y="11727"/>
                </a:moveTo>
                <a:lnTo>
                  <a:pt x="3529218" y="11727"/>
                </a:lnTo>
                <a:lnTo>
                  <a:pt x="3529218" y="77065"/>
                </a:lnTo>
                <a:lnTo>
                  <a:pt x="3761253" y="77065"/>
                </a:lnTo>
                <a:lnTo>
                  <a:pt x="3784812" y="78636"/>
                </a:lnTo>
                <a:lnTo>
                  <a:pt x="3825020" y="91201"/>
                </a:lnTo>
                <a:lnTo>
                  <a:pt x="3855229" y="115493"/>
                </a:lnTo>
                <a:lnTo>
                  <a:pt x="3872663" y="169209"/>
                </a:lnTo>
                <a:lnTo>
                  <a:pt x="3872663" y="174235"/>
                </a:lnTo>
                <a:lnTo>
                  <a:pt x="3865333" y="214653"/>
                </a:lnTo>
                <a:lnTo>
                  <a:pt x="3827376" y="256798"/>
                </a:lnTo>
                <a:lnTo>
                  <a:pt x="3787587" y="269782"/>
                </a:lnTo>
                <a:lnTo>
                  <a:pt x="3763766" y="271405"/>
                </a:lnTo>
                <a:lnTo>
                  <a:pt x="3894192" y="271405"/>
                </a:lnTo>
                <a:lnTo>
                  <a:pt x="3923133" y="237689"/>
                </a:lnTo>
                <a:lnTo>
                  <a:pt x="3937792" y="197480"/>
                </a:lnTo>
                <a:lnTo>
                  <a:pt x="3939677" y="174235"/>
                </a:lnTo>
                <a:lnTo>
                  <a:pt x="3939677" y="164183"/>
                </a:lnTo>
                <a:lnTo>
                  <a:pt x="3933080" y="118006"/>
                </a:lnTo>
                <a:lnTo>
                  <a:pt x="3914128" y="77484"/>
                </a:lnTo>
                <a:lnTo>
                  <a:pt x="3882872" y="45757"/>
                </a:lnTo>
                <a:lnTo>
                  <a:pt x="3839994" y="23454"/>
                </a:lnTo>
                <a:lnTo>
                  <a:pt x="3786592" y="12460"/>
                </a:lnTo>
                <a:lnTo>
                  <a:pt x="3766279" y="11727"/>
                </a:lnTo>
                <a:close/>
              </a:path>
              <a:path w="5481955" h="610235">
                <a:moveTo>
                  <a:pt x="4308507" y="11727"/>
                </a:moveTo>
                <a:lnTo>
                  <a:pt x="4176155" y="11727"/>
                </a:lnTo>
                <a:lnTo>
                  <a:pt x="3998569" y="598097"/>
                </a:lnTo>
                <a:lnTo>
                  <a:pt x="4073959" y="598097"/>
                </a:lnTo>
                <a:lnTo>
                  <a:pt x="4116681" y="452342"/>
                </a:lnTo>
                <a:lnTo>
                  <a:pt x="4441951" y="452342"/>
                </a:lnTo>
                <a:lnTo>
                  <a:pt x="4422162" y="387003"/>
                </a:lnTo>
                <a:lnTo>
                  <a:pt x="4135947" y="387003"/>
                </a:lnTo>
                <a:lnTo>
                  <a:pt x="4237305" y="41883"/>
                </a:lnTo>
                <a:lnTo>
                  <a:pt x="4317640" y="41883"/>
                </a:lnTo>
                <a:lnTo>
                  <a:pt x="4308507" y="11727"/>
                </a:lnTo>
                <a:close/>
              </a:path>
              <a:path w="5481955" h="610235">
                <a:moveTo>
                  <a:pt x="4441951" y="452342"/>
                </a:moveTo>
                <a:lnTo>
                  <a:pt x="4367982" y="452342"/>
                </a:lnTo>
                <a:lnTo>
                  <a:pt x="4410703" y="598097"/>
                </a:lnTo>
                <a:lnTo>
                  <a:pt x="4486093" y="598097"/>
                </a:lnTo>
                <a:lnTo>
                  <a:pt x="4441951" y="452342"/>
                </a:lnTo>
                <a:close/>
              </a:path>
              <a:path w="5481955" h="610235">
                <a:moveTo>
                  <a:pt x="4317640" y="41883"/>
                </a:moveTo>
                <a:lnTo>
                  <a:pt x="4247357" y="41883"/>
                </a:lnTo>
                <a:lnTo>
                  <a:pt x="4348715" y="387003"/>
                </a:lnTo>
                <a:lnTo>
                  <a:pt x="4422162" y="387003"/>
                </a:lnTo>
                <a:lnTo>
                  <a:pt x="4317640" y="41883"/>
                </a:lnTo>
                <a:close/>
              </a:path>
              <a:path w="5481955" h="610235">
                <a:moveTo>
                  <a:pt x="4750215" y="0"/>
                </a:moveTo>
                <a:lnTo>
                  <a:pt x="4704300" y="3926"/>
                </a:lnTo>
                <a:lnTo>
                  <a:pt x="4663725" y="15706"/>
                </a:lnTo>
                <a:lnTo>
                  <a:pt x="4628491" y="35339"/>
                </a:lnTo>
                <a:lnTo>
                  <a:pt x="4598596" y="62825"/>
                </a:lnTo>
                <a:lnTo>
                  <a:pt x="4574775" y="97431"/>
                </a:lnTo>
                <a:lnTo>
                  <a:pt x="4557760" y="138425"/>
                </a:lnTo>
                <a:lnTo>
                  <a:pt x="4547551" y="185805"/>
                </a:lnTo>
                <a:lnTo>
                  <a:pt x="4544148" y="239573"/>
                </a:lnTo>
                <a:lnTo>
                  <a:pt x="4544148" y="370250"/>
                </a:lnTo>
                <a:lnTo>
                  <a:pt x="4547551" y="425379"/>
                </a:lnTo>
                <a:lnTo>
                  <a:pt x="4557760" y="473493"/>
                </a:lnTo>
                <a:lnTo>
                  <a:pt x="4574775" y="514591"/>
                </a:lnTo>
                <a:lnTo>
                  <a:pt x="4598596" y="548674"/>
                </a:lnTo>
                <a:lnTo>
                  <a:pt x="4628491" y="575427"/>
                </a:lnTo>
                <a:lnTo>
                  <a:pt x="4663725" y="594536"/>
                </a:lnTo>
                <a:lnTo>
                  <a:pt x="4704300" y="606002"/>
                </a:lnTo>
                <a:lnTo>
                  <a:pt x="4750215" y="609824"/>
                </a:lnTo>
                <a:lnTo>
                  <a:pt x="4774612" y="608829"/>
                </a:lnTo>
                <a:lnTo>
                  <a:pt x="4819008" y="600871"/>
                </a:lnTo>
                <a:lnTo>
                  <a:pt x="4857489" y="584798"/>
                </a:lnTo>
                <a:lnTo>
                  <a:pt x="4889739" y="562181"/>
                </a:lnTo>
                <a:lnTo>
                  <a:pt x="4906862" y="544486"/>
                </a:lnTo>
                <a:lnTo>
                  <a:pt x="4750215" y="544486"/>
                </a:lnTo>
                <a:lnTo>
                  <a:pt x="4718383" y="541606"/>
                </a:lnTo>
                <a:lnTo>
                  <a:pt x="4667285" y="518570"/>
                </a:lnTo>
                <a:lnTo>
                  <a:pt x="4633360" y="472498"/>
                </a:lnTo>
                <a:lnTo>
                  <a:pt x="4616606" y="405903"/>
                </a:lnTo>
                <a:lnTo>
                  <a:pt x="4614512" y="365224"/>
                </a:lnTo>
                <a:lnTo>
                  <a:pt x="4614512" y="244599"/>
                </a:lnTo>
                <a:lnTo>
                  <a:pt x="4616606" y="206328"/>
                </a:lnTo>
                <a:lnTo>
                  <a:pt x="4633360" y="141409"/>
                </a:lnTo>
                <a:lnTo>
                  <a:pt x="4667285" y="93138"/>
                </a:lnTo>
                <a:lnTo>
                  <a:pt x="4718383" y="68427"/>
                </a:lnTo>
                <a:lnTo>
                  <a:pt x="4750215" y="65338"/>
                </a:lnTo>
                <a:lnTo>
                  <a:pt x="4906248" y="65338"/>
                </a:lnTo>
                <a:lnTo>
                  <a:pt x="4903508" y="61987"/>
                </a:lnTo>
                <a:lnTo>
                  <a:pt x="4874399" y="36019"/>
                </a:lnTo>
                <a:lnTo>
                  <a:pt x="4839008" y="16753"/>
                </a:lnTo>
                <a:lnTo>
                  <a:pt x="4797543" y="4188"/>
                </a:lnTo>
                <a:lnTo>
                  <a:pt x="4774612" y="1047"/>
                </a:lnTo>
                <a:lnTo>
                  <a:pt x="4750215" y="0"/>
                </a:lnTo>
                <a:close/>
              </a:path>
              <a:path w="5481955" h="610235">
                <a:moveTo>
                  <a:pt x="4956282" y="387003"/>
                </a:moveTo>
                <a:lnTo>
                  <a:pt x="4885917" y="387003"/>
                </a:lnTo>
                <a:lnTo>
                  <a:pt x="4885917" y="397055"/>
                </a:lnTo>
                <a:lnTo>
                  <a:pt x="4885394" y="411558"/>
                </a:lnTo>
                <a:lnTo>
                  <a:pt x="4877541" y="453179"/>
                </a:lnTo>
                <a:lnTo>
                  <a:pt x="4861049" y="489304"/>
                </a:lnTo>
                <a:lnTo>
                  <a:pt x="4834820" y="518308"/>
                </a:lnTo>
                <a:lnTo>
                  <a:pt x="4798119" y="537889"/>
                </a:lnTo>
                <a:lnTo>
                  <a:pt x="4750215" y="544486"/>
                </a:lnTo>
                <a:lnTo>
                  <a:pt x="4906862" y="544486"/>
                </a:lnTo>
                <a:lnTo>
                  <a:pt x="4935392" y="499513"/>
                </a:lnTo>
                <a:lnTo>
                  <a:pt x="4948743" y="460823"/>
                </a:lnTo>
                <a:lnTo>
                  <a:pt x="4955444" y="418940"/>
                </a:lnTo>
                <a:lnTo>
                  <a:pt x="4956282" y="397055"/>
                </a:lnTo>
                <a:lnTo>
                  <a:pt x="4956282" y="387003"/>
                </a:lnTo>
                <a:close/>
              </a:path>
              <a:path w="5481955" h="610235">
                <a:moveTo>
                  <a:pt x="4906248" y="65338"/>
                </a:moveTo>
                <a:lnTo>
                  <a:pt x="4750215" y="65338"/>
                </a:lnTo>
                <a:lnTo>
                  <a:pt x="4767544" y="66123"/>
                </a:lnTo>
                <a:lnTo>
                  <a:pt x="4783512" y="68479"/>
                </a:lnTo>
                <a:lnTo>
                  <a:pt x="4823354" y="84342"/>
                </a:lnTo>
                <a:lnTo>
                  <a:pt x="4852410" y="110572"/>
                </a:lnTo>
                <a:lnTo>
                  <a:pt x="4872358" y="144498"/>
                </a:lnTo>
                <a:lnTo>
                  <a:pt x="4883195" y="184706"/>
                </a:lnTo>
                <a:lnTo>
                  <a:pt x="4885917" y="212768"/>
                </a:lnTo>
                <a:lnTo>
                  <a:pt x="4885917" y="222820"/>
                </a:lnTo>
                <a:lnTo>
                  <a:pt x="4956282" y="222820"/>
                </a:lnTo>
                <a:lnTo>
                  <a:pt x="4956282" y="212768"/>
                </a:lnTo>
                <a:lnTo>
                  <a:pt x="4955444" y="190936"/>
                </a:lnTo>
                <a:lnTo>
                  <a:pt x="4948743" y="149471"/>
                </a:lnTo>
                <a:lnTo>
                  <a:pt x="4935392" y="110834"/>
                </a:lnTo>
                <a:lnTo>
                  <a:pt x="4915707" y="76908"/>
                </a:lnTo>
                <a:lnTo>
                  <a:pt x="4906248" y="65338"/>
                </a:lnTo>
                <a:close/>
              </a:path>
              <a:path w="5481955" h="610235">
                <a:moveTo>
                  <a:pt x="5139987" y="11727"/>
                </a:moveTo>
                <a:lnTo>
                  <a:pt x="5069623" y="11727"/>
                </a:lnTo>
                <a:lnTo>
                  <a:pt x="5069623" y="598097"/>
                </a:lnTo>
                <a:lnTo>
                  <a:pt x="5139987" y="598097"/>
                </a:lnTo>
                <a:lnTo>
                  <a:pt x="5139987" y="336743"/>
                </a:lnTo>
                <a:lnTo>
                  <a:pt x="5252731" y="336743"/>
                </a:lnTo>
                <a:lnTo>
                  <a:pt x="5228780" y="309938"/>
                </a:lnTo>
                <a:lnTo>
                  <a:pt x="5228780" y="299886"/>
                </a:lnTo>
                <a:lnTo>
                  <a:pt x="5253216" y="271405"/>
                </a:lnTo>
                <a:lnTo>
                  <a:pt x="5139987" y="271405"/>
                </a:lnTo>
                <a:lnTo>
                  <a:pt x="5139987" y="11727"/>
                </a:lnTo>
                <a:close/>
              </a:path>
              <a:path w="5481955" h="610235">
                <a:moveTo>
                  <a:pt x="5252731" y="336743"/>
                </a:moveTo>
                <a:lnTo>
                  <a:pt x="5159253" y="336743"/>
                </a:lnTo>
                <a:lnTo>
                  <a:pt x="5392964" y="598097"/>
                </a:lnTo>
                <a:lnTo>
                  <a:pt x="5481756" y="598097"/>
                </a:lnTo>
                <a:lnTo>
                  <a:pt x="5481756" y="593070"/>
                </a:lnTo>
                <a:lnTo>
                  <a:pt x="5252731" y="336743"/>
                </a:lnTo>
                <a:close/>
              </a:path>
              <a:path w="5481955" h="610235">
                <a:moveTo>
                  <a:pt x="5471705" y="11727"/>
                </a:moveTo>
                <a:lnTo>
                  <a:pt x="5384587" y="11727"/>
                </a:lnTo>
                <a:lnTo>
                  <a:pt x="5159253" y="271405"/>
                </a:lnTo>
                <a:lnTo>
                  <a:pt x="5253216" y="271405"/>
                </a:lnTo>
                <a:lnTo>
                  <a:pt x="5471705" y="16753"/>
                </a:lnTo>
                <a:lnTo>
                  <a:pt x="5471705" y="117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06982" y="1748637"/>
            <a:ext cx="9923760" cy="1304253"/>
          </a:xfrm>
          <a:prstGeom prst="rect">
            <a:avLst/>
          </a:prstGeom>
        </p:spPr>
      </p:pic>
      <p:sp>
        <p:nvSpPr>
          <p:cNvPr id="9" name="object 9" descr=""/>
          <p:cNvSpPr/>
          <p:nvPr/>
        </p:nvSpPr>
        <p:spPr>
          <a:xfrm>
            <a:off x="8793449" y="4323219"/>
            <a:ext cx="6456045" cy="610235"/>
          </a:xfrm>
          <a:custGeom>
            <a:avLst/>
            <a:gdLst/>
            <a:ahLst/>
            <a:cxnLst/>
            <a:rect l="l" t="t" r="r" b="b"/>
            <a:pathLst>
              <a:path w="6456044" h="610235">
                <a:moveTo>
                  <a:pt x="206067" y="0"/>
                </a:moveTo>
                <a:lnTo>
                  <a:pt x="160152" y="3926"/>
                </a:lnTo>
                <a:lnTo>
                  <a:pt x="119577" y="15706"/>
                </a:lnTo>
                <a:lnTo>
                  <a:pt x="84342" y="35339"/>
                </a:lnTo>
                <a:lnTo>
                  <a:pt x="54448" y="62825"/>
                </a:lnTo>
                <a:lnTo>
                  <a:pt x="30627" y="97431"/>
                </a:lnTo>
                <a:lnTo>
                  <a:pt x="13612" y="138425"/>
                </a:lnTo>
                <a:lnTo>
                  <a:pt x="3403" y="185805"/>
                </a:lnTo>
                <a:lnTo>
                  <a:pt x="0" y="239573"/>
                </a:lnTo>
                <a:lnTo>
                  <a:pt x="0" y="370250"/>
                </a:lnTo>
                <a:lnTo>
                  <a:pt x="3403" y="425379"/>
                </a:lnTo>
                <a:lnTo>
                  <a:pt x="13612" y="473493"/>
                </a:lnTo>
                <a:lnTo>
                  <a:pt x="30627" y="514591"/>
                </a:lnTo>
                <a:lnTo>
                  <a:pt x="54448" y="548674"/>
                </a:lnTo>
                <a:lnTo>
                  <a:pt x="84342" y="575427"/>
                </a:lnTo>
                <a:lnTo>
                  <a:pt x="119577" y="594536"/>
                </a:lnTo>
                <a:lnTo>
                  <a:pt x="160152" y="606002"/>
                </a:lnTo>
                <a:lnTo>
                  <a:pt x="206067" y="609824"/>
                </a:lnTo>
                <a:lnTo>
                  <a:pt x="251981" y="606002"/>
                </a:lnTo>
                <a:lnTo>
                  <a:pt x="292556" y="594536"/>
                </a:lnTo>
                <a:lnTo>
                  <a:pt x="327791" y="575427"/>
                </a:lnTo>
                <a:lnTo>
                  <a:pt x="357685" y="548674"/>
                </a:lnTo>
                <a:lnTo>
                  <a:pt x="359441" y="546161"/>
                </a:lnTo>
                <a:lnTo>
                  <a:pt x="206067" y="546161"/>
                </a:lnTo>
                <a:lnTo>
                  <a:pt x="174235" y="543229"/>
                </a:lnTo>
                <a:lnTo>
                  <a:pt x="123137" y="519774"/>
                </a:lnTo>
                <a:lnTo>
                  <a:pt x="89211" y="472969"/>
                </a:lnTo>
                <a:lnTo>
                  <a:pt x="72458" y="405956"/>
                </a:lnTo>
                <a:lnTo>
                  <a:pt x="70364" y="365224"/>
                </a:lnTo>
                <a:lnTo>
                  <a:pt x="70364" y="244599"/>
                </a:lnTo>
                <a:lnTo>
                  <a:pt x="72458" y="206276"/>
                </a:lnTo>
                <a:lnTo>
                  <a:pt x="83452" y="155597"/>
                </a:lnTo>
                <a:lnTo>
                  <a:pt x="103871" y="114760"/>
                </a:lnTo>
                <a:lnTo>
                  <a:pt x="134498" y="84447"/>
                </a:lnTo>
                <a:lnTo>
                  <a:pt x="174026" y="67013"/>
                </a:lnTo>
                <a:lnTo>
                  <a:pt x="206067" y="63663"/>
                </a:lnTo>
                <a:lnTo>
                  <a:pt x="358262" y="63663"/>
                </a:lnTo>
                <a:lnTo>
                  <a:pt x="357685" y="62825"/>
                </a:lnTo>
                <a:lnTo>
                  <a:pt x="327791" y="35339"/>
                </a:lnTo>
                <a:lnTo>
                  <a:pt x="292556" y="15706"/>
                </a:lnTo>
                <a:lnTo>
                  <a:pt x="251981" y="3926"/>
                </a:lnTo>
                <a:lnTo>
                  <a:pt x="206067" y="0"/>
                </a:lnTo>
                <a:close/>
              </a:path>
              <a:path w="6456044" h="610235">
                <a:moveTo>
                  <a:pt x="358262" y="63663"/>
                </a:moveTo>
                <a:lnTo>
                  <a:pt x="206067" y="63663"/>
                </a:lnTo>
                <a:lnTo>
                  <a:pt x="222296" y="64500"/>
                </a:lnTo>
                <a:lnTo>
                  <a:pt x="237479" y="67013"/>
                </a:lnTo>
                <a:lnTo>
                  <a:pt x="277111" y="84447"/>
                </a:lnTo>
                <a:lnTo>
                  <a:pt x="307425" y="114760"/>
                </a:lnTo>
                <a:lnTo>
                  <a:pt x="328628" y="155597"/>
                </a:lnTo>
                <a:lnTo>
                  <a:pt x="339675" y="206276"/>
                </a:lnTo>
                <a:lnTo>
                  <a:pt x="341769" y="244599"/>
                </a:lnTo>
                <a:lnTo>
                  <a:pt x="341769" y="365224"/>
                </a:lnTo>
                <a:lnTo>
                  <a:pt x="339623" y="405956"/>
                </a:lnTo>
                <a:lnTo>
                  <a:pt x="322450" y="472969"/>
                </a:lnTo>
                <a:lnTo>
                  <a:pt x="288525" y="519774"/>
                </a:lnTo>
                <a:lnTo>
                  <a:pt x="237846" y="543229"/>
                </a:lnTo>
                <a:lnTo>
                  <a:pt x="206067" y="546161"/>
                </a:lnTo>
                <a:lnTo>
                  <a:pt x="359441" y="546161"/>
                </a:lnTo>
                <a:lnTo>
                  <a:pt x="381506" y="514591"/>
                </a:lnTo>
                <a:lnTo>
                  <a:pt x="398521" y="473493"/>
                </a:lnTo>
                <a:lnTo>
                  <a:pt x="408731" y="425379"/>
                </a:lnTo>
                <a:lnTo>
                  <a:pt x="412134" y="370250"/>
                </a:lnTo>
                <a:lnTo>
                  <a:pt x="412134" y="239573"/>
                </a:lnTo>
                <a:lnTo>
                  <a:pt x="408731" y="185805"/>
                </a:lnTo>
                <a:lnTo>
                  <a:pt x="398521" y="138425"/>
                </a:lnTo>
                <a:lnTo>
                  <a:pt x="381506" y="97431"/>
                </a:lnTo>
                <a:lnTo>
                  <a:pt x="358262" y="63663"/>
                </a:lnTo>
                <a:close/>
              </a:path>
              <a:path w="6456044" h="610235">
                <a:moveTo>
                  <a:pt x="206067" y="251301"/>
                </a:moveTo>
                <a:lnTo>
                  <a:pt x="168371" y="267216"/>
                </a:lnTo>
                <a:lnTo>
                  <a:pt x="152456" y="304912"/>
                </a:lnTo>
                <a:lnTo>
                  <a:pt x="153450" y="315435"/>
                </a:lnTo>
                <a:lnTo>
                  <a:pt x="176696" y="349570"/>
                </a:lnTo>
                <a:lnTo>
                  <a:pt x="206067" y="358523"/>
                </a:lnTo>
                <a:lnTo>
                  <a:pt x="216590" y="357528"/>
                </a:lnTo>
                <a:lnTo>
                  <a:pt x="250725" y="334283"/>
                </a:lnTo>
                <a:lnTo>
                  <a:pt x="259677" y="304912"/>
                </a:lnTo>
                <a:lnTo>
                  <a:pt x="258683" y="294388"/>
                </a:lnTo>
                <a:lnTo>
                  <a:pt x="235437" y="260253"/>
                </a:lnTo>
                <a:lnTo>
                  <a:pt x="206067" y="251301"/>
                </a:lnTo>
                <a:close/>
              </a:path>
              <a:path w="6456044" h="610235">
                <a:moveTo>
                  <a:pt x="873104" y="65338"/>
                </a:moveTo>
                <a:lnTo>
                  <a:pt x="713950" y="65338"/>
                </a:lnTo>
                <a:lnTo>
                  <a:pt x="730494" y="66018"/>
                </a:lnTo>
                <a:lnTo>
                  <a:pt x="745782" y="68060"/>
                </a:lnTo>
                <a:lnTo>
                  <a:pt x="784576" y="81725"/>
                </a:lnTo>
                <a:lnTo>
                  <a:pt x="821067" y="112928"/>
                </a:lnTo>
                <a:lnTo>
                  <a:pt x="840386" y="154183"/>
                </a:lnTo>
                <a:lnTo>
                  <a:pt x="844627" y="187638"/>
                </a:lnTo>
                <a:lnTo>
                  <a:pt x="844627" y="192664"/>
                </a:lnTo>
                <a:lnTo>
                  <a:pt x="836250" y="234338"/>
                </a:lnTo>
                <a:lnTo>
                  <a:pt x="811120" y="268892"/>
                </a:lnTo>
                <a:lnTo>
                  <a:pt x="767980" y="296326"/>
                </a:lnTo>
                <a:lnTo>
                  <a:pt x="703898" y="316639"/>
                </a:lnTo>
                <a:lnTo>
                  <a:pt x="682276" y="321927"/>
                </a:lnTo>
                <a:lnTo>
                  <a:pt x="661805" y="327738"/>
                </a:lnTo>
                <a:lnTo>
                  <a:pt x="624320" y="340932"/>
                </a:lnTo>
                <a:lnTo>
                  <a:pt x="577201" y="366533"/>
                </a:lnTo>
                <a:lnTo>
                  <a:pt x="542437" y="400197"/>
                </a:lnTo>
                <a:lnTo>
                  <a:pt x="520448" y="443389"/>
                </a:lnTo>
                <a:lnTo>
                  <a:pt x="512909" y="497576"/>
                </a:lnTo>
                <a:lnTo>
                  <a:pt x="512909" y="598097"/>
                </a:lnTo>
                <a:lnTo>
                  <a:pt x="909965" y="598097"/>
                </a:lnTo>
                <a:lnTo>
                  <a:pt x="909965" y="532758"/>
                </a:lnTo>
                <a:lnTo>
                  <a:pt x="583274" y="532758"/>
                </a:lnTo>
                <a:lnTo>
                  <a:pt x="583274" y="507628"/>
                </a:lnTo>
                <a:lnTo>
                  <a:pt x="592697" y="459043"/>
                </a:lnTo>
                <a:lnTo>
                  <a:pt x="620969" y="423861"/>
                </a:lnTo>
                <a:lnTo>
                  <a:pt x="669344" y="397474"/>
                </a:lnTo>
                <a:lnTo>
                  <a:pt x="739080" y="376951"/>
                </a:lnTo>
                <a:lnTo>
                  <a:pt x="782011" y="365224"/>
                </a:lnTo>
                <a:lnTo>
                  <a:pt x="818659" y="350146"/>
                </a:lnTo>
                <a:lnTo>
                  <a:pt x="873108" y="309938"/>
                </a:lnTo>
                <a:lnTo>
                  <a:pt x="904520" y="257374"/>
                </a:lnTo>
                <a:lnTo>
                  <a:pt x="914991" y="195177"/>
                </a:lnTo>
                <a:lnTo>
                  <a:pt x="914910" y="178371"/>
                </a:lnTo>
                <a:lnTo>
                  <a:pt x="907923" y="130781"/>
                </a:lnTo>
                <a:lnTo>
                  <a:pt x="887348" y="83976"/>
                </a:lnTo>
                <a:lnTo>
                  <a:pt x="877296" y="69997"/>
                </a:lnTo>
                <a:lnTo>
                  <a:pt x="873104" y="65338"/>
                </a:lnTo>
                <a:close/>
              </a:path>
              <a:path w="6456044" h="610235">
                <a:moveTo>
                  <a:pt x="713950" y="0"/>
                </a:moveTo>
                <a:lnTo>
                  <a:pt x="666622" y="4188"/>
                </a:lnTo>
                <a:lnTo>
                  <a:pt x="625157" y="16753"/>
                </a:lnTo>
                <a:lnTo>
                  <a:pt x="589766" y="36438"/>
                </a:lnTo>
                <a:lnTo>
                  <a:pt x="560657" y="61987"/>
                </a:lnTo>
                <a:lnTo>
                  <a:pt x="537830" y="92562"/>
                </a:lnTo>
                <a:lnTo>
                  <a:pt x="521286" y="127325"/>
                </a:lnTo>
                <a:lnTo>
                  <a:pt x="511234" y="165021"/>
                </a:lnTo>
                <a:lnTo>
                  <a:pt x="507883" y="204391"/>
                </a:lnTo>
                <a:lnTo>
                  <a:pt x="507883" y="246275"/>
                </a:lnTo>
                <a:lnTo>
                  <a:pt x="578248" y="246275"/>
                </a:lnTo>
                <a:lnTo>
                  <a:pt x="578248" y="209417"/>
                </a:lnTo>
                <a:lnTo>
                  <a:pt x="580446" y="178371"/>
                </a:lnTo>
                <a:lnTo>
                  <a:pt x="598038" y="126017"/>
                </a:lnTo>
                <a:lnTo>
                  <a:pt x="633220" y="87484"/>
                </a:lnTo>
                <a:lnTo>
                  <a:pt x="683480" y="67798"/>
                </a:lnTo>
                <a:lnTo>
                  <a:pt x="713950" y="65338"/>
                </a:lnTo>
                <a:lnTo>
                  <a:pt x="873104" y="65338"/>
                </a:lnTo>
                <a:lnTo>
                  <a:pt x="865569" y="56961"/>
                </a:lnTo>
                <a:lnTo>
                  <a:pt x="820806" y="24135"/>
                </a:lnTo>
                <a:lnTo>
                  <a:pt x="783058" y="8952"/>
                </a:lnTo>
                <a:lnTo>
                  <a:pt x="738662" y="994"/>
                </a:lnTo>
                <a:lnTo>
                  <a:pt x="713950" y="0"/>
                </a:lnTo>
                <a:close/>
              </a:path>
              <a:path w="6456044" h="610235">
                <a:moveTo>
                  <a:pt x="1606580" y="11727"/>
                </a:moveTo>
                <a:lnTo>
                  <a:pt x="1536216" y="11727"/>
                </a:lnTo>
                <a:lnTo>
                  <a:pt x="1536216" y="598097"/>
                </a:lnTo>
                <a:lnTo>
                  <a:pt x="1913168" y="598097"/>
                </a:lnTo>
                <a:lnTo>
                  <a:pt x="1913168" y="532758"/>
                </a:lnTo>
                <a:lnTo>
                  <a:pt x="1606580" y="532758"/>
                </a:lnTo>
                <a:lnTo>
                  <a:pt x="1606580" y="11727"/>
                </a:lnTo>
                <a:close/>
              </a:path>
              <a:path w="6456044" h="610235">
                <a:moveTo>
                  <a:pt x="2410162" y="532758"/>
                </a:moveTo>
                <a:lnTo>
                  <a:pt x="2038236" y="532758"/>
                </a:lnTo>
                <a:lnTo>
                  <a:pt x="2038236" y="598097"/>
                </a:lnTo>
                <a:lnTo>
                  <a:pt x="2410162" y="598097"/>
                </a:lnTo>
                <a:lnTo>
                  <a:pt x="2410162" y="532758"/>
                </a:lnTo>
                <a:close/>
              </a:path>
              <a:path w="6456044" h="610235">
                <a:moveTo>
                  <a:pt x="2259381" y="77065"/>
                </a:moveTo>
                <a:lnTo>
                  <a:pt x="2189017" y="77065"/>
                </a:lnTo>
                <a:lnTo>
                  <a:pt x="2189017" y="532758"/>
                </a:lnTo>
                <a:lnTo>
                  <a:pt x="2259381" y="532758"/>
                </a:lnTo>
                <a:lnTo>
                  <a:pt x="2259381" y="77065"/>
                </a:lnTo>
                <a:close/>
              </a:path>
              <a:path w="6456044" h="610235">
                <a:moveTo>
                  <a:pt x="2410162" y="11727"/>
                </a:moveTo>
                <a:lnTo>
                  <a:pt x="2038236" y="11727"/>
                </a:lnTo>
                <a:lnTo>
                  <a:pt x="2038236" y="77065"/>
                </a:lnTo>
                <a:lnTo>
                  <a:pt x="2410162" y="77065"/>
                </a:lnTo>
                <a:lnTo>
                  <a:pt x="2410162" y="11727"/>
                </a:lnTo>
                <a:close/>
              </a:path>
              <a:path w="6456044" h="610235">
                <a:moveTo>
                  <a:pt x="2644965" y="11727"/>
                </a:moveTo>
                <a:lnTo>
                  <a:pt x="2510937" y="11727"/>
                </a:lnTo>
                <a:lnTo>
                  <a:pt x="2510937" y="598097"/>
                </a:lnTo>
                <a:lnTo>
                  <a:pt x="2576276" y="598097"/>
                </a:lnTo>
                <a:lnTo>
                  <a:pt x="2576276" y="41883"/>
                </a:lnTo>
                <a:lnTo>
                  <a:pt x="2649234" y="41883"/>
                </a:lnTo>
                <a:lnTo>
                  <a:pt x="2644965" y="11727"/>
                </a:lnTo>
                <a:close/>
              </a:path>
              <a:path w="6456044" h="610235">
                <a:moveTo>
                  <a:pt x="2649234" y="41883"/>
                </a:moveTo>
                <a:lnTo>
                  <a:pt x="2586328" y="41883"/>
                </a:lnTo>
                <a:lnTo>
                  <a:pt x="2665069" y="598097"/>
                </a:lnTo>
                <a:lnTo>
                  <a:pt x="2792395" y="598097"/>
                </a:lnTo>
                <a:lnTo>
                  <a:pt x="2796664" y="567940"/>
                </a:lnTo>
                <a:lnTo>
                  <a:pt x="2723706" y="567940"/>
                </a:lnTo>
                <a:lnTo>
                  <a:pt x="2649234" y="41883"/>
                </a:lnTo>
                <a:close/>
              </a:path>
              <a:path w="6456044" h="610235">
                <a:moveTo>
                  <a:pt x="2946526" y="41883"/>
                </a:moveTo>
                <a:lnTo>
                  <a:pt x="2881188" y="41883"/>
                </a:lnTo>
                <a:lnTo>
                  <a:pt x="2881188" y="598097"/>
                </a:lnTo>
                <a:lnTo>
                  <a:pt x="2946526" y="598097"/>
                </a:lnTo>
                <a:lnTo>
                  <a:pt x="2946526" y="41883"/>
                </a:lnTo>
                <a:close/>
              </a:path>
              <a:path w="6456044" h="610235">
                <a:moveTo>
                  <a:pt x="2946526" y="11727"/>
                </a:moveTo>
                <a:lnTo>
                  <a:pt x="2812499" y="11727"/>
                </a:lnTo>
                <a:lnTo>
                  <a:pt x="2733758" y="567940"/>
                </a:lnTo>
                <a:lnTo>
                  <a:pt x="2796664" y="567940"/>
                </a:lnTo>
                <a:lnTo>
                  <a:pt x="2871136" y="41883"/>
                </a:lnTo>
                <a:lnTo>
                  <a:pt x="2946526" y="41883"/>
                </a:lnTo>
                <a:lnTo>
                  <a:pt x="2946526" y="11727"/>
                </a:lnTo>
                <a:close/>
              </a:path>
              <a:path w="6456044" h="610235">
                <a:moveTo>
                  <a:pt x="3419228" y="532758"/>
                </a:moveTo>
                <a:lnTo>
                  <a:pt x="3047302" y="532758"/>
                </a:lnTo>
                <a:lnTo>
                  <a:pt x="3047302" y="598097"/>
                </a:lnTo>
                <a:lnTo>
                  <a:pt x="3419228" y="598097"/>
                </a:lnTo>
                <a:lnTo>
                  <a:pt x="3419228" y="532758"/>
                </a:lnTo>
                <a:close/>
              </a:path>
              <a:path w="6456044" h="610235">
                <a:moveTo>
                  <a:pt x="3268447" y="77065"/>
                </a:moveTo>
                <a:lnTo>
                  <a:pt x="3198083" y="77065"/>
                </a:lnTo>
                <a:lnTo>
                  <a:pt x="3198083" y="532758"/>
                </a:lnTo>
                <a:lnTo>
                  <a:pt x="3268447" y="532758"/>
                </a:lnTo>
                <a:lnTo>
                  <a:pt x="3268447" y="77065"/>
                </a:lnTo>
                <a:close/>
              </a:path>
              <a:path w="6456044" h="610235">
                <a:moveTo>
                  <a:pt x="3419228" y="11727"/>
                </a:moveTo>
                <a:lnTo>
                  <a:pt x="3047302" y="11727"/>
                </a:lnTo>
                <a:lnTo>
                  <a:pt x="3047302" y="77065"/>
                </a:lnTo>
                <a:lnTo>
                  <a:pt x="3419228" y="77065"/>
                </a:lnTo>
                <a:lnTo>
                  <a:pt x="3419228" y="11727"/>
                </a:lnTo>
                <a:close/>
              </a:path>
              <a:path w="6456044" h="610235">
                <a:moveTo>
                  <a:pt x="3772980" y="77065"/>
                </a:moveTo>
                <a:lnTo>
                  <a:pt x="3702616" y="77065"/>
                </a:lnTo>
                <a:lnTo>
                  <a:pt x="3702616" y="598097"/>
                </a:lnTo>
                <a:lnTo>
                  <a:pt x="3772980" y="598097"/>
                </a:lnTo>
                <a:lnTo>
                  <a:pt x="3772980" y="77065"/>
                </a:lnTo>
                <a:close/>
              </a:path>
              <a:path w="6456044" h="610235">
                <a:moveTo>
                  <a:pt x="3943865" y="11727"/>
                </a:moveTo>
                <a:lnTo>
                  <a:pt x="3531731" y="11727"/>
                </a:lnTo>
                <a:lnTo>
                  <a:pt x="3531731" y="77065"/>
                </a:lnTo>
                <a:lnTo>
                  <a:pt x="3943865" y="77065"/>
                </a:lnTo>
                <a:lnTo>
                  <a:pt x="3943865" y="11727"/>
                </a:lnTo>
                <a:close/>
              </a:path>
              <a:path w="6456044" h="610235">
                <a:moveTo>
                  <a:pt x="4308507" y="11727"/>
                </a:moveTo>
                <a:lnTo>
                  <a:pt x="4176155" y="11727"/>
                </a:lnTo>
                <a:lnTo>
                  <a:pt x="3998569" y="598097"/>
                </a:lnTo>
                <a:lnTo>
                  <a:pt x="4073959" y="598097"/>
                </a:lnTo>
                <a:lnTo>
                  <a:pt x="4116681" y="452342"/>
                </a:lnTo>
                <a:lnTo>
                  <a:pt x="4441951" y="452342"/>
                </a:lnTo>
                <a:lnTo>
                  <a:pt x="4422162" y="387003"/>
                </a:lnTo>
                <a:lnTo>
                  <a:pt x="4135947" y="387003"/>
                </a:lnTo>
                <a:lnTo>
                  <a:pt x="4237305" y="41883"/>
                </a:lnTo>
                <a:lnTo>
                  <a:pt x="4317640" y="41883"/>
                </a:lnTo>
                <a:lnTo>
                  <a:pt x="4308507" y="11727"/>
                </a:lnTo>
                <a:close/>
              </a:path>
              <a:path w="6456044" h="610235">
                <a:moveTo>
                  <a:pt x="4441951" y="452342"/>
                </a:moveTo>
                <a:lnTo>
                  <a:pt x="4367982" y="452342"/>
                </a:lnTo>
                <a:lnTo>
                  <a:pt x="4410703" y="598097"/>
                </a:lnTo>
                <a:lnTo>
                  <a:pt x="4486093" y="598097"/>
                </a:lnTo>
                <a:lnTo>
                  <a:pt x="4441951" y="452342"/>
                </a:lnTo>
                <a:close/>
              </a:path>
              <a:path w="6456044" h="610235">
                <a:moveTo>
                  <a:pt x="4317640" y="41883"/>
                </a:moveTo>
                <a:lnTo>
                  <a:pt x="4247357" y="41883"/>
                </a:lnTo>
                <a:lnTo>
                  <a:pt x="4348715" y="387003"/>
                </a:lnTo>
                <a:lnTo>
                  <a:pt x="4422162" y="387003"/>
                </a:lnTo>
                <a:lnTo>
                  <a:pt x="4317640" y="41883"/>
                </a:lnTo>
                <a:close/>
              </a:path>
              <a:path w="6456044" h="610235">
                <a:moveTo>
                  <a:pt x="4782046" y="77065"/>
                </a:moveTo>
                <a:lnTo>
                  <a:pt x="4711682" y="77065"/>
                </a:lnTo>
                <a:lnTo>
                  <a:pt x="4711682" y="598097"/>
                </a:lnTo>
                <a:lnTo>
                  <a:pt x="4782046" y="598097"/>
                </a:lnTo>
                <a:lnTo>
                  <a:pt x="4782046" y="77065"/>
                </a:lnTo>
                <a:close/>
              </a:path>
              <a:path w="6456044" h="610235">
                <a:moveTo>
                  <a:pt x="4952931" y="11727"/>
                </a:moveTo>
                <a:lnTo>
                  <a:pt x="4540797" y="11727"/>
                </a:lnTo>
                <a:lnTo>
                  <a:pt x="4540797" y="77065"/>
                </a:lnTo>
                <a:lnTo>
                  <a:pt x="4952931" y="77065"/>
                </a:lnTo>
                <a:lnTo>
                  <a:pt x="4952931" y="11727"/>
                </a:lnTo>
                <a:close/>
              </a:path>
              <a:path w="6456044" h="610235">
                <a:moveTo>
                  <a:pt x="5437360" y="532758"/>
                </a:moveTo>
                <a:lnTo>
                  <a:pt x="5065434" y="532758"/>
                </a:lnTo>
                <a:lnTo>
                  <a:pt x="5065434" y="598097"/>
                </a:lnTo>
                <a:lnTo>
                  <a:pt x="5437360" y="598097"/>
                </a:lnTo>
                <a:lnTo>
                  <a:pt x="5437360" y="532758"/>
                </a:lnTo>
                <a:close/>
              </a:path>
              <a:path w="6456044" h="610235">
                <a:moveTo>
                  <a:pt x="5286579" y="77065"/>
                </a:moveTo>
                <a:lnTo>
                  <a:pt x="5216215" y="77065"/>
                </a:lnTo>
                <a:lnTo>
                  <a:pt x="5216215" y="532758"/>
                </a:lnTo>
                <a:lnTo>
                  <a:pt x="5286579" y="532758"/>
                </a:lnTo>
                <a:lnTo>
                  <a:pt x="5286579" y="77065"/>
                </a:lnTo>
                <a:close/>
              </a:path>
              <a:path w="6456044" h="610235">
                <a:moveTo>
                  <a:pt x="5437360" y="11727"/>
                </a:moveTo>
                <a:lnTo>
                  <a:pt x="5065434" y="11727"/>
                </a:lnTo>
                <a:lnTo>
                  <a:pt x="5065434" y="77065"/>
                </a:lnTo>
                <a:lnTo>
                  <a:pt x="5437360" y="77065"/>
                </a:lnTo>
                <a:lnTo>
                  <a:pt x="5437360" y="11727"/>
                </a:lnTo>
                <a:close/>
              </a:path>
              <a:path w="6456044" h="610235">
                <a:moveTo>
                  <a:pt x="5755930" y="0"/>
                </a:moveTo>
                <a:lnTo>
                  <a:pt x="5710015" y="3926"/>
                </a:lnTo>
                <a:lnTo>
                  <a:pt x="5669441" y="15706"/>
                </a:lnTo>
                <a:lnTo>
                  <a:pt x="5634206" y="35339"/>
                </a:lnTo>
                <a:lnTo>
                  <a:pt x="5604312" y="62825"/>
                </a:lnTo>
                <a:lnTo>
                  <a:pt x="5580491" y="97431"/>
                </a:lnTo>
                <a:lnTo>
                  <a:pt x="5563475" y="138425"/>
                </a:lnTo>
                <a:lnTo>
                  <a:pt x="5553266" y="185805"/>
                </a:lnTo>
                <a:lnTo>
                  <a:pt x="5549863" y="239573"/>
                </a:lnTo>
                <a:lnTo>
                  <a:pt x="5549863" y="370250"/>
                </a:lnTo>
                <a:lnTo>
                  <a:pt x="5553266" y="425379"/>
                </a:lnTo>
                <a:lnTo>
                  <a:pt x="5563475" y="473493"/>
                </a:lnTo>
                <a:lnTo>
                  <a:pt x="5580491" y="514591"/>
                </a:lnTo>
                <a:lnTo>
                  <a:pt x="5604312" y="548674"/>
                </a:lnTo>
                <a:lnTo>
                  <a:pt x="5634206" y="575427"/>
                </a:lnTo>
                <a:lnTo>
                  <a:pt x="5669441" y="594536"/>
                </a:lnTo>
                <a:lnTo>
                  <a:pt x="5710015" y="606002"/>
                </a:lnTo>
                <a:lnTo>
                  <a:pt x="5755930" y="609824"/>
                </a:lnTo>
                <a:lnTo>
                  <a:pt x="5801845" y="606002"/>
                </a:lnTo>
                <a:lnTo>
                  <a:pt x="5842420" y="594536"/>
                </a:lnTo>
                <a:lnTo>
                  <a:pt x="5877655" y="575427"/>
                </a:lnTo>
                <a:lnTo>
                  <a:pt x="5907549" y="548674"/>
                </a:lnTo>
                <a:lnTo>
                  <a:pt x="5910476" y="544486"/>
                </a:lnTo>
                <a:lnTo>
                  <a:pt x="5755930" y="544486"/>
                </a:lnTo>
                <a:lnTo>
                  <a:pt x="5724099" y="541606"/>
                </a:lnTo>
                <a:lnTo>
                  <a:pt x="5673001" y="518570"/>
                </a:lnTo>
                <a:lnTo>
                  <a:pt x="5639075" y="472498"/>
                </a:lnTo>
                <a:lnTo>
                  <a:pt x="5622322" y="405903"/>
                </a:lnTo>
                <a:lnTo>
                  <a:pt x="5620228" y="365224"/>
                </a:lnTo>
                <a:lnTo>
                  <a:pt x="5620228" y="244599"/>
                </a:lnTo>
                <a:lnTo>
                  <a:pt x="5622322" y="206328"/>
                </a:lnTo>
                <a:lnTo>
                  <a:pt x="5639075" y="141409"/>
                </a:lnTo>
                <a:lnTo>
                  <a:pt x="5673001" y="93138"/>
                </a:lnTo>
                <a:lnTo>
                  <a:pt x="5724099" y="68427"/>
                </a:lnTo>
                <a:lnTo>
                  <a:pt x="5755930" y="65338"/>
                </a:lnTo>
                <a:lnTo>
                  <a:pt x="5909279" y="65338"/>
                </a:lnTo>
                <a:lnTo>
                  <a:pt x="5907549" y="62825"/>
                </a:lnTo>
                <a:lnTo>
                  <a:pt x="5877655" y="35339"/>
                </a:lnTo>
                <a:lnTo>
                  <a:pt x="5842420" y="15706"/>
                </a:lnTo>
                <a:lnTo>
                  <a:pt x="5801845" y="3926"/>
                </a:lnTo>
                <a:lnTo>
                  <a:pt x="5755930" y="0"/>
                </a:lnTo>
                <a:close/>
              </a:path>
              <a:path w="6456044" h="610235">
                <a:moveTo>
                  <a:pt x="5909279" y="65338"/>
                </a:moveTo>
                <a:lnTo>
                  <a:pt x="5755930" y="65338"/>
                </a:lnTo>
                <a:lnTo>
                  <a:pt x="5787709" y="68427"/>
                </a:lnTo>
                <a:lnTo>
                  <a:pt x="5815196" y="77693"/>
                </a:lnTo>
                <a:lnTo>
                  <a:pt x="5857288" y="114760"/>
                </a:lnTo>
                <a:lnTo>
                  <a:pt x="5883047" y="171931"/>
                </a:lnTo>
                <a:lnTo>
                  <a:pt x="5891633" y="244599"/>
                </a:lnTo>
                <a:lnTo>
                  <a:pt x="5891633" y="365224"/>
                </a:lnTo>
                <a:lnTo>
                  <a:pt x="5889487" y="405903"/>
                </a:lnTo>
                <a:lnTo>
                  <a:pt x="5872314" y="472498"/>
                </a:lnTo>
                <a:lnTo>
                  <a:pt x="5838388" y="518570"/>
                </a:lnTo>
                <a:lnTo>
                  <a:pt x="5787709" y="541606"/>
                </a:lnTo>
                <a:lnTo>
                  <a:pt x="5755930" y="544486"/>
                </a:lnTo>
                <a:lnTo>
                  <a:pt x="5910476" y="544486"/>
                </a:lnTo>
                <a:lnTo>
                  <a:pt x="5931370" y="514591"/>
                </a:lnTo>
                <a:lnTo>
                  <a:pt x="5948385" y="473493"/>
                </a:lnTo>
                <a:lnTo>
                  <a:pt x="5958594" y="425379"/>
                </a:lnTo>
                <a:lnTo>
                  <a:pt x="5961997" y="370250"/>
                </a:lnTo>
                <a:lnTo>
                  <a:pt x="5961997" y="239573"/>
                </a:lnTo>
                <a:lnTo>
                  <a:pt x="5958594" y="185805"/>
                </a:lnTo>
                <a:lnTo>
                  <a:pt x="5948385" y="138425"/>
                </a:lnTo>
                <a:lnTo>
                  <a:pt x="5931370" y="97431"/>
                </a:lnTo>
                <a:lnTo>
                  <a:pt x="5909279" y="65338"/>
                </a:lnTo>
                <a:close/>
              </a:path>
              <a:path w="6456044" h="610235">
                <a:moveTo>
                  <a:pt x="6206015" y="11727"/>
                </a:moveTo>
                <a:lnTo>
                  <a:pt x="6065287" y="11727"/>
                </a:lnTo>
                <a:lnTo>
                  <a:pt x="6065287" y="598097"/>
                </a:lnTo>
                <a:lnTo>
                  <a:pt x="6135651" y="598097"/>
                </a:lnTo>
                <a:lnTo>
                  <a:pt x="6135651" y="41883"/>
                </a:lnTo>
                <a:lnTo>
                  <a:pt x="6215189" y="41883"/>
                </a:lnTo>
                <a:lnTo>
                  <a:pt x="6206015" y="11727"/>
                </a:lnTo>
                <a:close/>
              </a:path>
              <a:path w="6456044" h="610235">
                <a:moveTo>
                  <a:pt x="6215189" y="41883"/>
                </a:moveTo>
                <a:lnTo>
                  <a:pt x="6145703" y="41883"/>
                </a:lnTo>
                <a:lnTo>
                  <a:pt x="6314912" y="598097"/>
                </a:lnTo>
                <a:lnTo>
                  <a:pt x="6455641" y="598097"/>
                </a:lnTo>
                <a:lnTo>
                  <a:pt x="6455641" y="567940"/>
                </a:lnTo>
                <a:lnTo>
                  <a:pt x="6375225" y="567940"/>
                </a:lnTo>
                <a:lnTo>
                  <a:pt x="6215189" y="41883"/>
                </a:lnTo>
                <a:close/>
              </a:path>
              <a:path w="6456044" h="610235">
                <a:moveTo>
                  <a:pt x="6455641" y="11727"/>
                </a:moveTo>
                <a:lnTo>
                  <a:pt x="6385277" y="11727"/>
                </a:lnTo>
                <a:lnTo>
                  <a:pt x="6385277" y="567940"/>
                </a:lnTo>
                <a:lnTo>
                  <a:pt x="6455641" y="567940"/>
                </a:lnTo>
                <a:lnTo>
                  <a:pt x="6455641" y="117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06982" y="5229579"/>
            <a:ext cx="9960490" cy="1890623"/>
          </a:xfrm>
          <a:prstGeom prst="rect">
            <a:avLst/>
          </a:prstGeom>
        </p:spPr>
      </p:pic>
      <p:sp>
        <p:nvSpPr>
          <p:cNvPr id="11" name="object 11" descr=""/>
          <p:cNvSpPr/>
          <p:nvPr/>
        </p:nvSpPr>
        <p:spPr>
          <a:xfrm>
            <a:off x="8793449" y="7810024"/>
            <a:ext cx="4960620" cy="610235"/>
          </a:xfrm>
          <a:custGeom>
            <a:avLst/>
            <a:gdLst/>
            <a:ahLst/>
            <a:cxnLst/>
            <a:rect l="l" t="t" r="r" b="b"/>
            <a:pathLst>
              <a:path w="4960619" h="610234">
                <a:moveTo>
                  <a:pt x="206067" y="0"/>
                </a:moveTo>
                <a:lnTo>
                  <a:pt x="160152" y="3926"/>
                </a:lnTo>
                <a:lnTo>
                  <a:pt x="119577" y="15706"/>
                </a:lnTo>
                <a:lnTo>
                  <a:pt x="84342" y="35339"/>
                </a:lnTo>
                <a:lnTo>
                  <a:pt x="54448" y="62825"/>
                </a:lnTo>
                <a:lnTo>
                  <a:pt x="30627" y="97431"/>
                </a:lnTo>
                <a:lnTo>
                  <a:pt x="13612" y="138425"/>
                </a:lnTo>
                <a:lnTo>
                  <a:pt x="3403" y="185805"/>
                </a:lnTo>
                <a:lnTo>
                  <a:pt x="0" y="239573"/>
                </a:lnTo>
                <a:lnTo>
                  <a:pt x="0" y="370250"/>
                </a:lnTo>
                <a:lnTo>
                  <a:pt x="3403" y="425379"/>
                </a:lnTo>
                <a:lnTo>
                  <a:pt x="13612" y="473493"/>
                </a:lnTo>
                <a:lnTo>
                  <a:pt x="30627" y="514591"/>
                </a:lnTo>
                <a:lnTo>
                  <a:pt x="54448" y="548674"/>
                </a:lnTo>
                <a:lnTo>
                  <a:pt x="84342" y="575427"/>
                </a:lnTo>
                <a:lnTo>
                  <a:pt x="119577" y="594536"/>
                </a:lnTo>
                <a:lnTo>
                  <a:pt x="160152" y="606002"/>
                </a:lnTo>
                <a:lnTo>
                  <a:pt x="206067" y="609824"/>
                </a:lnTo>
                <a:lnTo>
                  <a:pt x="251981" y="606002"/>
                </a:lnTo>
                <a:lnTo>
                  <a:pt x="292556" y="594536"/>
                </a:lnTo>
                <a:lnTo>
                  <a:pt x="327791" y="575427"/>
                </a:lnTo>
                <a:lnTo>
                  <a:pt x="357685" y="548674"/>
                </a:lnTo>
                <a:lnTo>
                  <a:pt x="359441" y="546161"/>
                </a:lnTo>
                <a:lnTo>
                  <a:pt x="206067" y="546161"/>
                </a:lnTo>
                <a:lnTo>
                  <a:pt x="174235" y="543229"/>
                </a:lnTo>
                <a:lnTo>
                  <a:pt x="123137" y="519774"/>
                </a:lnTo>
                <a:lnTo>
                  <a:pt x="89211" y="472969"/>
                </a:lnTo>
                <a:lnTo>
                  <a:pt x="72458" y="405956"/>
                </a:lnTo>
                <a:lnTo>
                  <a:pt x="70364" y="365224"/>
                </a:lnTo>
                <a:lnTo>
                  <a:pt x="70364" y="244599"/>
                </a:lnTo>
                <a:lnTo>
                  <a:pt x="72458" y="206276"/>
                </a:lnTo>
                <a:lnTo>
                  <a:pt x="83452" y="155597"/>
                </a:lnTo>
                <a:lnTo>
                  <a:pt x="103871" y="114760"/>
                </a:lnTo>
                <a:lnTo>
                  <a:pt x="134498" y="84447"/>
                </a:lnTo>
                <a:lnTo>
                  <a:pt x="174026" y="67013"/>
                </a:lnTo>
                <a:lnTo>
                  <a:pt x="206067" y="63663"/>
                </a:lnTo>
                <a:lnTo>
                  <a:pt x="358262" y="63663"/>
                </a:lnTo>
                <a:lnTo>
                  <a:pt x="357685" y="62825"/>
                </a:lnTo>
                <a:lnTo>
                  <a:pt x="327791" y="35339"/>
                </a:lnTo>
                <a:lnTo>
                  <a:pt x="292556" y="15706"/>
                </a:lnTo>
                <a:lnTo>
                  <a:pt x="251981" y="3926"/>
                </a:lnTo>
                <a:lnTo>
                  <a:pt x="206067" y="0"/>
                </a:lnTo>
                <a:close/>
              </a:path>
              <a:path w="4960619" h="610234">
                <a:moveTo>
                  <a:pt x="358262" y="63663"/>
                </a:moveTo>
                <a:lnTo>
                  <a:pt x="206067" y="63663"/>
                </a:lnTo>
                <a:lnTo>
                  <a:pt x="222296" y="64500"/>
                </a:lnTo>
                <a:lnTo>
                  <a:pt x="237479" y="67013"/>
                </a:lnTo>
                <a:lnTo>
                  <a:pt x="277111" y="84447"/>
                </a:lnTo>
                <a:lnTo>
                  <a:pt x="307425" y="114760"/>
                </a:lnTo>
                <a:lnTo>
                  <a:pt x="328628" y="155597"/>
                </a:lnTo>
                <a:lnTo>
                  <a:pt x="339675" y="206276"/>
                </a:lnTo>
                <a:lnTo>
                  <a:pt x="341769" y="244599"/>
                </a:lnTo>
                <a:lnTo>
                  <a:pt x="341769" y="365224"/>
                </a:lnTo>
                <a:lnTo>
                  <a:pt x="339623" y="405956"/>
                </a:lnTo>
                <a:lnTo>
                  <a:pt x="322450" y="472969"/>
                </a:lnTo>
                <a:lnTo>
                  <a:pt x="288525" y="519774"/>
                </a:lnTo>
                <a:lnTo>
                  <a:pt x="237846" y="543229"/>
                </a:lnTo>
                <a:lnTo>
                  <a:pt x="206067" y="546161"/>
                </a:lnTo>
                <a:lnTo>
                  <a:pt x="359441" y="546161"/>
                </a:lnTo>
                <a:lnTo>
                  <a:pt x="381506" y="514591"/>
                </a:lnTo>
                <a:lnTo>
                  <a:pt x="398521" y="473493"/>
                </a:lnTo>
                <a:lnTo>
                  <a:pt x="408731" y="425379"/>
                </a:lnTo>
                <a:lnTo>
                  <a:pt x="412134" y="370250"/>
                </a:lnTo>
                <a:lnTo>
                  <a:pt x="412134" y="239573"/>
                </a:lnTo>
                <a:lnTo>
                  <a:pt x="408731" y="185805"/>
                </a:lnTo>
                <a:lnTo>
                  <a:pt x="398521" y="138425"/>
                </a:lnTo>
                <a:lnTo>
                  <a:pt x="381506" y="97431"/>
                </a:lnTo>
                <a:lnTo>
                  <a:pt x="358262" y="63663"/>
                </a:lnTo>
                <a:close/>
              </a:path>
              <a:path w="4960619" h="610234">
                <a:moveTo>
                  <a:pt x="206067" y="251301"/>
                </a:moveTo>
                <a:lnTo>
                  <a:pt x="168371" y="267216"/>
                </a:lnTo>
                <a:lnTo>
                  <a:pt x="152456" y="304912"/>
                </a:lnTo>
                <a:lnTo>
                  <a:pt x="153450" y="315435"/>
                </a:lnTo>
                <a:lnTo>
                  <a:pt x="176696" y="349570"/>
                </a:lnTo>
                <a:lnTo>
                  <a:pt x="206067" y="358523"/>
                </a:lnTo>
                <a:lnTo>
                  <a:pt x="216590" y="357528"/>
                </a:lnTo>
                <a:lnTo>
                  <a:pt x="250725" y="334283"/>
                </a:lnTo>
                <a:lnTo>
                  <a:pt x="259677" y="304912"/>
                </a:lnTo>
                <a:lnTo>
                  <a:pt x="258683" y="294388"/>
                </a:lnTo>
                <a:lnTo>
                  <a:pt x="235437" y="260253"/>
                </a:lnTo>
                <a:lnTo>
                  <a:pt x="206067" y="251301"/>
                </a:lnTo>
                <a:close/>
              </a:path>
              <a:path w="4960619" h="610234">
                <a:moveTo>
                  <a:pt x="577410" y="370250"/>
                </a:moveTo>
                <a:lnTo>
                  <a:pt x="507046" y="370250"/>
                </a:lnTo>
                <a:lnTo>
                  <a:pt x="507083" y="416322"/>
                </a:lnTo>
                <a:lnTo>
                  <a:pt x="510606" y="454645"/>
                </a:lnTo>
                <a:lnTo>
                  <a:pt x="521286" y="491712"/>
                </a:lnTo>
                <a:lnTo>
                  <a:pt x="550971" y="539774"/>
                </a:lnTo>
                <a:lnTo>
                  <a:pt x="594582" y="576945"/>
                </a:lnTo>
                <a:lnTo>
                  <a:pt x="631021" y="594746"/>
                </a:lnTo>
                <a:lnTo>
                  <a:pt x="672904" y="606054"/>
                </a:lnTo>
                <a:lnTo>
                  <a:pt x="719814" y="609824"/>
                </a:lnTo>
                <a:lnTo>
                  <a:pt x="740756" y="608986"/>
                </a:lnTo>
                <a:lnTo>
                  <a:pt x="780126" y="602285"/>
                </a:lnTo>
                <a:lnTo>
                  <a:pt x="816356" y="588725"/>
                </a:lnTo>
                <a:lnTo>
                  <a:pt x="862218" y="558726"/>
                </a:lnTo>
                <a:lnTo>
                  <a:pt x="876171" y="544486"/>
                </a:lnTo>
                <a:lnTo>
                  <a:pt x="718139" y="544486"/>
                </a:lnTo>
                <a:lnTo>
                  <a:pt x="703322" y="543910"/>
                </a:lnTo>
                <a:lnTo>
                  <a:pt x="662015" y="535271"/>
                </a:lnTo>
                <a:lnTo>
                  <a:pt x="626832" y="517209"/>
                </a:lnTo>
                <a:lnTo>
                  <a:pt x="593378" y="479147"/>
                </a:lnTo>
                <a:lnTo>
                  <a:pt x="579923" y="440614"/>
                </a:lnTo>
                <a:lnTo>
                  <a:pt x="577410" y="410458"/>
                </a:lnTo>
                <a:lnTo>
                  <a:pt x="577410" y="370250"/>
                </a:lnTo>
                <a:close/>
              </a:path>
              <a:path w="4960619" h="610234">
                <a:moveTo>
                  <a:pt x="904102" y="11727"/>
                </a:moveTo>
                <a:lnTo>
                  <a:pt x="512072" y="11727"/>
                </a:lnTo>
                <a:lnTo>
                  <a:pt x="512072" y="77065"/>
                </a:lnTo>
                <a:lnTo>
                  <a:pt x="843789" y="77065"/>
                </a:lnTo>
                <a:lnTo>
                  <a:pt x="843789" y="87117"/>
                </a:lnTo>
                <a:lnTo>
                  <a:pt x="652800" y="209417"/>
                </a:lnTo>
                <a:lnTo>
                  <a:pt x="652800" y="306587"/>
                </a:lnTo>
                <a:lnTo>
                  <a:pt x="731541" y="306587"/>
                </a:lnTo>
                <a:lnTo>
                  <a:pt x="755624" y="308472"/>
                </a:lnTo>
                <a:lnTo>
                  <a:pt x="797508" y="323550"/>
                </a:lnTo>
                <a:lnTo>
                  <a:pt x="829968" y="352868"/>
                </a:lnTo>
                <a:lnTo>
                  <a:pt x="846721" y="393914"/>
                </a:lnTo>
                <a:lnTo>
                  <a:pt x="848709" y="425955"/>
                </a:lnTo>
                <a:lnTo>
                  <a:pt x="848187" y="436269"/>
                </a:lnTo>
                <a:lnTo>
                  <a:pt x="833266" y="482184"/>
                </a:lnTo>
                <a:lnTo>
                  <a:pt x="801906" y="517680"/>
                </a:lnTo>
                <a:lnTo>
                  <a:pt x="757247" y="539302"/>
                </a:lnTo>
                <a:lnTo>
                  <a:pt x="718139" y="544486"/>
                </a:lnTo>
                <a:lnTo>
                  <a:pt x="876171" y="544486"/>
                </a:lnTo>
                <a:lnTo>
                  <a:pt x="904102" y="501764"/>
                </a:lnTo>
                <a:lnTo>
                  <a:pt x="918237" y="449933"/>
                </a:lnTo>
                <a:lnTo>
                  <a:pt x="919180" y="431400"/>
                </a:lnTo>
                <a:lnTo>
                  <a:pt x="919139" y="415484"/>
                </a:lnTo>
                <a:lnTo>
                  <a:pt x="910698" y="361664"/>
                </a:lnTo>
                <a:lnTo>
                  <a:pt x="887348" y="317477"/>
                </a:lnTo>
                <a:lnTo>
                  <a:pt x="853370" y="284179"/>
                </a:lnTo>
                <a:lnTo>
                  <a:pt x="811120" y="262190"/>
                </a:lnTo>
                <a:lnTo>
                  <a:pt x="763216" y="251981"/>
                </a:lnTo>
                <a:lnTo>
                  <a:pt x="746619" y="251301"/>
                </a:lnTo>
                <a:lnTo>
                  <a:pt x="713113" y="251301"/>
                </a:lnTo>
                <a:lnTo>
                  <a:pt x="713113" y="241249"/>
                </a:lnTo>
                <a:lnTo>
                  <a:pt x="904102" y="118949"/>
                </a:lnTo>
                <a:lnTo>
                  <a:pt x="904102" y="11727"/>
                </a:lnTo>
                <a:close/>
              </a:path>
              <a:path w="4960619" h="610234">
                <a:moveTo>
                  <a:pt x="1723017" y="0"/>
                </a:moveTo>
                <a:lnTo>
                  <a:pt x="1677102" y="3926"/>
                </a:lnTo>
                <a:lnTo>
                  <a:pt x="1636527" y="15706"/>
                </a:lnTo>
                <a:lnTo>
                  <a:pt x="1601292" y="35339"/>
                </a:lnTo>
                <a:lnTo>
                  <a:pt x="1571398" y="62825"/>
                </a:lnTo>
                <a:lnTo>
                  <a:pt x="1547577" y="97431"/>
                </a:lnTo>
                <a:lnTo>
                  <a:pt x="1530562" y="138425"/>
                </a:lnTo>
                <a:lnTo>
                  <a:pt x="1520352" y="185805"/>
                </a:lnTo>
                <a:lnTo>
                  <a:pt x="1516949" y="239573"/>
                </a:lnTo>
                <a:lnTo>
                  <a:pt x="1516949" y="370250"/>
                </a:lnTo>
                <a:lnTo>
                  <a:pt x="1520352" y="425379"/>
                </a:lnTo>
                <a:lnTo>
                  <a:pt x="1530562" y="473493"/>
                </a:lnTo>
                <a:lnTo>
                  <a:pt x="1547577" y="514591"/>
                </a:lnTo>
                <a:lnTo>
                  <a:pt x="1571398" y="548674"/>
                </a:lnTo>
                <a:lnTo>
                  <a:pt x="1601292" y="575427"/>
                </a:lnTo>
                <a:lnTo>
                  <a:pt x="1636527" y="594536"/>
                </a:lnTo>
                <a:lnTo>
                  <a:pt x="1677102" y="606002"/>
                </a:lnTo>
                <a:lnTo>
                  <a:pt x="1723017" y="609824"/>
                </a:lnTo>
                <a:lnTo>
                  <a:pt x="1747414" y="608829"/>
                </a:lnTo>
                <a:lnTo>
                  <a:pt x="1791810" y="600871"/>
                </a:lnTo>
                <a:lnTo>
                  <a:pt x="1830291" y="584798"/>
                </a:lnTo>
                <a:lnTo>
                  <a:pt x="1862541" y="562181"/>
                </a:lnTo>
                <a:lnTo>
                  <a:pt x="1879664" y="544486"/>
                </a:lnTo>
                <a:lnTo>
                  <a:pt x="1723017" y="544486"/>
                </a:lnTo>
                <a:lnTo>
                  <a:pt x="1691185" y="541606"/>
                </a:lnTo>
                <a:lnTo>
                  <a:pt x="1640087" y="518570"/>
                </a:lnTo>
                <a:lnTo>
                  <a:pt x="1606161" y="472498"/>
                </a:lnTo>
                <a:lnTo>
                  <a:pt x="1589408" y="405903"/>
                </a:lnTo>
                <a:lnTo>
                  <a:pt x="1587314" y="365224"/>
                </a:lnTo>
                <a:lnTo>
                  <a:pt x="1587314" y="244599"/>
                </a:lnTo>
                <a:lnTo>
                  <a:pt x="1589408" y="206328"/>
                </a:lnTo>
                <a:lnTo>
                  <a:pt x="1606161" y="141409"/>
                </a:lnTo>
                <a:lnTo>
                  <a:pt x="1640087" y="93138"/>
                </a:lnTo>
                <a:lnTo>
                  <a:pt x="1691185" y="68427"/>
                </a:lnTo>
                <a:lnTo>
                  <a:pt x="1723017" y="65338"/>
                </a:lnTo>
                <a:lnTo>
                  <a:pt x="1879050" y="65338"/>
                </a:lnTo>
                <a:lnTo>
                  <a:pt x="1876310" y="61987"/>
                </a:lnTo>
                <a:lnTo>
                  <a:pt x="1847201" y="36019"/>
                </a:lnTo>
                <a:lnTo>
                  <a:pt x="1811810" y="16753"/>
                </a:lnTo>
                <a:lnTo>
                  <a:pt x="1770345" y="4188"/>
                </a:lnTo>
                <a:lnTo>
                  <a:pt x="1747414" y="1047"/>
                </a:lnTo>
                <a:lnTo>
                  <a:pt x="1723017" y="0"/>
                </a:lnTo>
                <a:close/>
              </a:path>
              <a:path w="4960619" h="610234">
                <a:moveTo>
                  <a:pt x="1929084" y="387003"/>
                </a:moveTo>
                <a:lnTo>
                  <a:pt x="1858719" y="387003"/>
                </a:lnTo>
                <a:lnTo>
                  <a:pt x="1858719" y="397055"/>
                </a:lnTo>
                <a:lnTo>
                  <a:pt x="1858196" y="411558"/>
                </a:lnTo>
                <a:lnTo>
                  <a:pt x="1850343" y="453179"/>
                </a:lnTo>
                <a:lnTo>
                  <a:pt x="1833851" y="489304"/>
                </a:lnTo>
                <a:lnTo>
                  <a:pt x="1807621" y="518308"/>
                </a:lnTo>
                <a:lnTo>
                  <a:pt x="1770921" y="537889"/>
                </a:lnTo>
                <a:lnTo>
                  <a:pt x="1723017" y="544486"/>
                </a:lnTo>
                <a:lnTo>
                  <a:pt x="1879664" y="544486"/>
                </a:lnTo>
                <a:lnTo>
                  <a:pt x="1908194" y="499513"/>
                </a:lnTo>
                <a:lnTo>
                  <a:pt x="1921545" y="460823"/>
                </a:lnTo>
                <a:lnTo>
                  <a:pt x="1928246" y="418940"/>
                </a:lnTo>
                <a:lnTo>
                  <a:pt x="1929084" y="397055"/>
                </a:lnTo>
                <a:lnTo>
                  <a:pt x="1929084" y="387003"/>
                </a:lnTo>
                <a:close/>
              </a:path>
              <a:path w="4960619" h="610234">
                <a:moveTo>
                  <a:pt x="1879050" y="65338"/>
                </a:moveTo>
                <a:lnTo>
                  <a:pt x="1723017" y="65338"/>
                </a:lnTo>
                <a:lnTo>
                  <a:pt x="1740346" y="66123"/>
                </a:lnTo>
                <a:lnTo>
                  <a:pt x="1756314" y="68479"/>
                </a:lnTo>
                <a:lnTo>
                  <a:pt x="1796156" y="84342"/>
                </a:lnTo>
                <a:lnTo>
                  <a:pt x="1825212" y="110572"/>
                </a:lnTo>
                <a:lnTo>
                  <a:pt x="1845159" y="144498"/>
                </a:lnTo>
                <a:lnTo>
                  <a:pt x="1855997" y="184706"/>
                </a:lnTo>
                <a:lnTo>
                  <a:pt x="1858719" y="212768"/>
                </a:lnTo>
                <a:lnTo>
                  <a:pt x="1858719" y="222820"/>
                </a:lnTo>
                <a:lnTo>
                  <a:pt x="1929084" y="222820"/>
                </a:lnTo>
                <a:lnTo>
                  <a:pt x="1929084" y="212768"/>
                </a:lnTo>
                <a:lnTo>
                  <a:pt x="1928246" y="190936"/>
                </a:lnTo>
                <a:lnTo>
                  <a:pt x="1921545" y="149471"/>
                </a:lnTo>
                <a:lnTo>
                  <a:pt x="1908194" y="110834"/>
                </a:lnTo>
                <a:lnTo>
                  <a:pt x="1888509" y="76908"/>
                </a:lnTo>
                <a:lnTo>
                  <a:pt x="1879050" y="65338"/>
                </a:lnTo>
                <a:close/>
              </a:path>
              <a:path w="4960619" h="610234">
                <a:moveTo>
                  <a:pt x="2099386" y="11727"/>
                </a:moveTo>
                <a:lnTo>
                  <a:pt x="2029021" y="11727"/>
                </a:lnTo>
                <a:lnTo>
                  <a:pt x="2029021" y="598097"/>
                </a:lnTo>
                <a:lnTo>
                  <a:pt x="2099386" y="598097"/>
                </a:lnTo>
                <a:lnTo>
                  <a:pt x="2099386" y="336743"/>
                </a:lnTo>
                <a:lnTo>
                  <a:pt x="2419376" y="336743"/>
                </a:lnTo>
                <a:lnTo>
                  <a:pt x="2419376" y="271405"/>
                </a:lnTo>
                <a:lnTo>
                  <a:pt x="2099386" y="271405"/>
                </a:lnTo>
                <a:lnTo>
                  <a:pt x="2099386" y="11727"/>
                </a:lnTo>
                <a:close/>
              </a:path>
              <a:path w="4960619" h="610234">
                <a:moveTo>
                  <a:pt x="2419376" y="336743"/>
                </a:moveTo>
                <a:lnTo>
                  <a:pt x="2349012" y="336743"/>
                </a:lnTo>
                <a:lnTo>
                  <a:pt x="2349012" y="598097"/>
                </a:lnTo>
                <a:lnTo>
                  <a:pt x="2419376" y="598097"/>
                </a:lnTo>
                <a:lnTo>
                  <a:pt x="2419376" y="336743"/>
                </a:lnTo>
                <a:close/>
              </a:path>
              <a:path w="4960619" h="610234">
                <a:moveTo>
                  <a:pt x="2419376" y="11727"/>
                </a:moveTo>
                <a:lnTo>
                  <a:pt x="2349012" y="11727"/>
                </a:lnTo>
                <a:lnTo>
                  <a:pt x="2349012" y="271405"/>
                </a:lnTo>
                <a:lnTo>
                  <a:pt x="2419376" y="271405"/>
                </a:lnTo>
                <a:lnTo>
                  <a:pt x="2419376" y="11727"/>
                </a:lnTo>
                <a:close/>
              </a:path>
              <a:path w="4960619" h="610234">
                <a:moveTo>
                  <a:pt x="2794908" y="11727"/>
                </a:moveTo>
                <a:lnTo>
                  <a:pt x="2662556" y="11727"/>
                </a:lnTo>
                <a:lnTo>
                  <a:pt x="2484970" y="598097"/>
                </a:lnTo>
                <a:lnTo>
                  <a:pt x="2560360" y="598097"/>
                </a:lnTo>
                <a:lnTo>
                  <a:pt x="2603081" y="452342"/>
                </a:lnTo>
                <a:lnTo>
                  <a:pt x="2928351" y="452342"/>
                </a:lnTo>
                <a:lnTo>
                  <a:pt x="2908563" y="387003"/>
                </a:lnTo>
                <a:lnTo>
                  <a:pt x="2622348" y="387003"/>
                </a:lnTo>
                <a:lnTo>
                  <a:pt x="2723706" y="41883"/>
                </a:lnTo>
                <a:lnTo>
                  <a:pt x="2804041" y="41883"/>
                </a:lnTo>
                <a:lnTo>
                  <a:pt x="2794908" y="11727"/>
                </a:lnTo>
                <a:close/>
              </a:path>
              <a:path w="4960619" h="610234">
                <a:moveTo>
                  <a:pt x="2928351" y="452342"/>
                </a:moveTo>
                <a:lnTo>
                  <a:pt x="2854383" y="452342"/>
                </a:lnTo>
                <a:lnTo>
                  <a:pt x="2897104" y="598097"/>
                </a:lnTo>
                <a:lnTo>
                  <a:pt x="2972494" y="598097"/>
                </a:lnTo>
                <a:lnTo>
                  <a:pt x="2928351" y="452342"/>
                </a:lnTo>
                <a:close/>
              </a:path>
              <a:path w="4960619" h="610234">
                <a:moveTo>
                  <a:pt x="2804041" y="41883"/>
                </a:moveTo>
                <a:lnTo>
                  <a:pt x="2733758" y="41883"/>
                </a:lnTo>
                <a:lnTo>
                  <a:pt x="2835116" y="387003"/>
                </a:lnTo>
                <a:lnTo>
                  <a:pt x="2908563" y="387003"/>
                </a:lnTo>
                <a:lnTo>
                  <a:pt x="2804041" y="41883"/>
                </a:lnTo>
                <a:close/>
              </a:path>
              <a:path w="4960619" h="610234">
                <a:moveTo>
                  <a:pt x="3178816" y="11727"/>
                </a:moveTo>
                <a:lnTo>
                  <a:pt x="3038088" y="11727"/>
                </a:lnTo>
                <a:lnTo>
                  <a:pt x="3038088" y="598097"/>
                </a:lnTo>
                <a:lnTo>
                  <a:pt x="3108452" y="598097"/>
                </a:lnTo>
                <a:lnTo>
                  <a:pt x="3108452" y="41883"/>
                </a:lnTo>
                <a:lnTo>
                  <a:pt x="3187990" y="41883"/>
                </a:lnTo>
                <a:lnTo>
                  <a:pt x="3178816" y="11727"/>
                </a:lnTo>
                <a:close/>
              </a:path>
              <a:path w="4960619" h="610234">
                <a:moveTo>
                  <a:pt x="3187990" y="41883"/>
                </a:moveTo>
                <a:lnTo>
                  <a:pt x="3118504" y="41883"/>
                </a:lnTo>
                <a:lnTo>
                  <a:pt x="3287714" y="598097"/>
                </a:lnTo>
                <a:lnTo>
                  <a:pt x="3428442" y="598097"/>
                </a:lnTo>
                <a:lnTo>
                  <a:pt x="3428442" y="567940"/>
                </a:lnTo>
                <a:lnTo>
                  <a:pt x="3348026" y="567940"/>
                </a:lnTo>
                <a:lnTo>
                  <a:pt x="3187990" y="41883"/>
                </a:lnTo>
                <a:close/>
              </a:path>
              <a:path w="4960619" h="610234">
                <a:moveTo>
                  <a:pt x="3428442" y="11727"/>
                </a:moveTo>
                <a:lnTo>
                  <a:pt x="3358078" y="11727"/>
                </a:lnTo>
                <a:lnTo>
                  <a:pt x="3358078" y="567940"/>
                </a:lnTo>
                <a:lnTo>
                  <a:pt x="3428442" y="567940"/>
                </a:lnTo>
                <a:lnTo>
                  <a:pt x="3428442" y="11727"/>
                </a:lnTo>
                <a:close/>
              </a:path>
              <a:path w="4960619" h="610234">
                <a:moveTo>
                  <a:pt x="3736960" y="0"/>
                </a:moveTo>
                <a:lnTo>
                  <a:pt x="3691045" y="3926"/>
                </a:lnTo>
                <a:lnTo>
                  <a:pt x="3650471" y="15706"/>
                </a:lnTo>
                <a:lnTo>
                  <a:pt x="3615236" y="35339"/>
                </a:lnTo>
                <a:lnTo>
                  <a:pt x="3585342" y="62825"/>
                </a:lnTo>
                <a:lnTo>
                  <a:pt x="3561521" y="97431"/>
                </a:lnTo>
                <a:lnTo>
                  <a:pt x="3544505" y="138425"/>
                </a:lnTo>
                <a:lnTo>
                  <a:pt x="3534296" y="185805"/>
                </a:lnTo>
                <a:lnTo>
                  <a:pt x="3530893" y="239573"/>
                </a:lnTo>
                <a:lnTo>
                  <a:pt x="3530893" y="370250"/>
                </a:lnTo>
                <a:lnTo>
                  <a:pt x="3534244" y="425379"/>
                </a:lnTo>
                <a:lnTo>
                  <a:pt x="3544296" y="473493"/>
                </a:lnTo>
                <a:lnTo>
                  <a:pt x="3561049" y="514591"/>
                </a:lnTo>
                <a:lnTo>
                  <a:pt x="3584504" y="548674"/>
                </a:lnTo>
                <a:lnTo>
                  <a:pt x="3614242" y="575427"/>
                </a:lnTo>
                <a:lnTo>
                  <a:pt x="3649005" y="594536"/>
                </a:lnTo>
                <a:lnTo>
                  <a:pt x="3688794" y="606002"/>
                </a:lnTo>
                <a:lnTo>
                  <a:pt x="3733610" y="609824"/>
                </a:lnTo>
                <a:lnTo>
                  <a:pt x="3756750" y="608410"/>
                </a:lnTo>
                <a:lnTo>
                  <a:pt x="3798634" y="597102"/>
                </a:lnTo>
                <a:lnTo>
                  <a:pt x="3834025" y="575008"/>
                </a:lnTo>
                <a:lnTo>
                  <a:pt x="3859155" y="545271"/>
                </a:lnTo>
                <a:lnTo>
                  <a:pt x="3859535" y="544486"/>
                </a:lnTo>
                <a:lnTo>
                  <a:pt x="3738636" y="544486"/>
                </a:lnTo>
                <a:lnTo>
                  <a:pt x="3706071" y="541606"/>
                </a:lnTo>
                <a:lnTo>
                  <a:pt x="3654136" y="518570"/>
                </a:lnTo>
                <a:lnTo>
                  <a:pt x="3620105" y="472498"/>
                </a:lnTo>
                <a:lnTo>
                  <a:pt x="3603352" y="405903"/>
                </a:lnTo>
                <a:lnTo>
                  <a:pt x="3601258" y="365224"/>
                </a:lnTo>
                <a:lnTo>
                  <a:pt x="3601258" y="244599"/>
                </a:lnTo>
                <a:lnTo>
                  <a:pt x="3603352" y="206328"/>
                </a:lnTo>
                <a:lnTo>
                  <a:pt x="3620105" y="141409"/>
                </a:lnTo>
                <a:lnTo>
                  <a:pt x="3654031" y="93138"/>
                </a:lnTo>
                <a:lnTo>
                  <a:pt x="3705129" y="68427"/>
                </a:lnTo>
                <a:lnTo>
                  <a:pt x="3736960" y="65338"/>
                </a:lnTo>
                <a:lnTo>
                  <a:pt x="3892993" y="65338"/>
                </a:lnTo>
                <a:lnTo>
                  <a:pt x="3890254" y="61987"/>
                </a:lnTo>
                <a:lnTo>
                  <a:pt x="3861145" y="36019"/>
                </a:lnTo>
                <a:lnTo>
                  <a:pt x="3825753" y="16753"/>
                </a:lnTo>
                <a:lnTo>
                  <a:pt x="3784289" y="4188"/>
                </a:lnTo>
                <a:lnTo>
                  <a:pt x="3761357" y="1047"/>
                </a:lnTo>
                <a:lnTo>
                  <a:pt x="3736960" y="0"/>
                </a:lnTo>
                <a:close/>
              </a:path>
              <a:path w="4960619" h="610234">
                <a:moveTo>
                  <a:pt x="3943027" y="527732"/>
                </a:moveTo>
                <a:lnTo>
                  <a:pt x="3877689" y="527732"/>
                </a:lnTo>
                <a:lnTo>
                  <a:pt x="3877689" y="598097"/>
                </a:lnTo>
                <a:lnTo>
                  <a:pt x="3943027" y="598097"/>
                </a:lnTo>
                <a:lnTo>
                  <a:pt x="3943027" y="527732"/>
                </a:lnTo>
                <a:close/>
              </a:path>
              <a:path w="4960619" h="610234">
                <a:moveTo>
                  <a:pt x="3943027" y="316639"/>
                </a:moveTo>
                <a:lnTo>
                  <a:pt x="3681674" y="316639"/>
                </a:lnTo>
                <a:lnTo>
                  <a:pt x="3681674" y="381977"/>
                </a:lnTo>
                <a:lnTo>
                  <a:pt x="3872663" y="381977"/>
                </a:lnTo>
                <a:lnTo>
                  <a:pt x="3872663" y="392029"/>
                </a:lnTo>
                <a:lnTo>
                  <a:pt x="3863658" y="456111"/>
                </a:lnTo>
                <a:lnTo>
                  <a:pt x="3836643" y="504277"/>
                </a:lnTo>
                <a:lnTo>
                  <a:pt x="3794550" y="534433"/>
                </a:lnTo>
                <a:lnTo>
                  <a:pt x="3738636" y="544486"/>
                </a:lnTo>
                <a:lnTo>
                  <a:pt x="3859535" y="544486"/>
                </a:lnTo>
                <a:lnTo>
                  <a:pt x="3867637" y="527732"/>
                </a:lnTo>
                <a:lnTo>
                  <a:pt x="3943027" y="527732"/>
                </a:lnTo>
                <a:lnTo>
                  <a:pt x="3943027" y="316639"/>
                </a:lnTo>
                <a:close/>
              </a:path>
              <a:path w="4960619" h="610234">
                <a:moveTo>
                  <a:pt x="3892993" y="65338"/>
                </a:moveTo>
                <a:lnTo>
                  <a:pt x="3736960" y="65338"/>
                </a:lnTo>
                <a:lnTo>
                  <a:pt x="3754290" y="66123"/>
                </a:lnTo>
                <a:lnTo>
                  <a:pt x="3770258" y="68479"/>
                </a:lnTo>
                <a:lnTo>
                  <a:pt x="3810466" y="84342"/>
                </a:lnTo>
                <a:lnTo>
                  <a:pt x="3839994" y="110572"/>
                </a:lnTo>
                <a:lnTo>
                  <a:pt x="3859941" y="144498"/>
                </a:lnTo>
                <a:lnTo>
                  <a:pt x="3870569" y="184706"/>
                </a:lnTo>
                <a:lnTo>
                  <a:pt x="3872663" y="212768"/>
                </a:lnTo>
                <a:lnTo>
                  <a:pt x="3872663" y="222820"/>
                </a:lnTo>
                <a:lnTo>
                  <a:pt x="3943027" y="222820"/>
                </a:lnTo>
                <a:lnTo>
                  <a:pt x="3943027" y="212768"/>
                </a:lnTo>
                <a:lnTo>
                  <a:pt x="3942189" y="190936"/>
                </a:lnTo>
                <a:lnTo>
                  <a:pt x="3935488" y="149471"/>
                </a:lnTo>
                <a:lnTo>
                  <a:pt x="3922138" y="110834"/>
                </a:lnTo>
                <a:lnTo>
                  <a:pt x="3902453" y="76908"/>
                </a:lnTo>
                <a:lnTo>
                  <a:pt x="3892993" y="65338"/>
                </a:lnTo>
                <a:close/>
              </a:path>
              <a:path w="4960619" h="610234">
                <a:moveTo>
                  <a:pt x="4419917" y="11727"/>
                </a:moveTo>
                <a:lnTo>
                  <a:pt x="4064745" y="11727"/>
                </a:lnTo>
                <a:lnTo>
                  <a:pt x="4064745" y="598097"/>
                </a:lnTo>
                <a:lnTo>
                  <a:pt x="4424944" y="598097"/>
                </a:lnTo>
                <a:lnTo>
                  <a:pt x="4424944" y="532758"/>
                </a:lnTo>
                <a:lnTo>
                  <a:pt x="4135109" y="532758"/>
                </a:lnTo>
                <a:lnTo>
                  <a:pt x="4135109" y="336743"/>
                </a:lnTo>
                <a:lnTo>
                  <a:pt x="4414891" y="336743"/>
                </a:lnTo>
                <a:lnTo>
                  <a:pt x="4414891" y="271405"/>
                </a:lnTo>
                <a:lnTo>
                  <a:pt x="4135109" y="271405"/>
                </a:lnTo>
                <a:lnTo>
                  <a:pt x="4135109" y="77065"/>
                </a:lnTo>
                <a:lnTo>
                  <a:pt x="4419917" y="77065"/>
                </a:lnTo>
                <a:lnTo>
                  <a:pt x="4419917" y="11727"/>
                </a:lnTo>
                <a:close/>
              </a:path>
              <a:path w="4960619" h="610234">
                <a:moveTo>
                  <a:pt x="4598596" y="370250"/>
                </a:moveTo>
                <a:lnTo>
                  <a:pt x="4528232" y="370250"/>
                </a:lnTo>
                <a:lnTo>
                  <a:pt x="4528304" y="397108"/>
                </a:lnTo>
                <a:lnTo>
                  <a:pt x="4532002" y="439777"/>
                </a:lnTo>
                <a:lnTo>
                  <a:pt x="4543310" y="480823"/>
                </a:lnTo>
                <a:lnTo>
                  <a:pt x="4561739" y="517052"/>
                </a:lnTo>
                <a:lnTo>
                  <a:pt x="4586869" y="548674"/>
                </a:lnTo>
                <a:lnTo>
                  <a:pt x="4619538" y="574223"/>
                </a:lnTo>
                <a:lnTo>
                  <a:pt x="4658908" y="593908"/>
                </a:lnTo>
                <a:lnTo>
                  <a:pt x="4705609" y="605845"/>
                </a:lnTo>
                <a:lnTo>
                  <a:pt x="4758591" y="609824"/>
                </a:lnTo>
                <a:lnTo>
                  <a:pt x="4782570" y="609039"/>
                </a:lnTo>
                <a:lnTo>
                  <a:pt x="4826129" y="602756"/>
                </a:lnTo>
                <a:lnTo>
                  <a:pt x="4863772" y="590348"/>
                </a:lnTo>
                <a:lnTo>
                  <a:pt x="4908535" y="562077"/>
                </a:lnTo>
                <a:lnTo>
                  <a:pt x="4925363" y="544486"/>
                </a:lnTo>
                <a:lnTo>
                  <a:pt x="4758591" y="544486"/>
                </a:lnTo>
                <a:lnTo>
                  <a:pt x="4722938" y="542077"/>
                </a:lnTo>
                <a:lnTo>
                  <a:pt x="4663882" y="522811"/>
                </a:lnTo>
                <a:lnTo>
                  <a:pt x="4622156" y="484278"/>
                </a:lnTo>
                <a:lnTo>
                  <a:pt x="4601214" y="426479"/>
                </a:lnTo>
                <a:lnTo>
                  <a:pt x="4598596" y="390354"/>
                </a:lnTo>
                <a:lnTo>
                  <a:pt x="4598596" y="370250"/>
                </a:lnTo>
                <a:close/>
              </a:path>
              <a:path w="4960619" h="610234">
                <a:moveTo>
                  <a:pt x="4746864" y="0"/>
                </a:moveTo>
                <a:lnTo>
                  <a:pt x="4705818" y="2931"/>
                </a:lnTo>
                <a:lnTo>
                  <a:pt x="4668123" y="11727"/>
                </a:lnTo>
                <a:lnTo>
                  <a:pt x="4620533" y="33716"/>
                </a:lnTo>
                <a:lnTo>
                  <a:pt x="4584565" y="66385"/>
                </a:lnTo>
                <a:lnTo>
                  <a:pt x="4561372" y="107588"/>
                </a:lnTo>
                <a:lnTo>
                  <a:pt x="4553451" y="154131"/>
                </a:lnTo>
                <a:lnTo>
                  <a:pt x="4553420" y="167115"/>
                </a:lnTo>
                <a:lnTo>
                  <a:pt x="4554200" y="184078"/>
                </a:lnTo>
                <a:lnTo>
                  <a:pt x="4566765" y="231197"/>
                </a:lnTo>
                <a:lnTo>
                  <a:pt x="4593465" y="268421"/>
                </a:lnTo>
                <a:lnTo>
                  <a:pt x="4632941" y="296535"/>
                </a:lnTo>
                <a:lnTo>
                  <a:pt x="4684143" y="316273"/>
                </a:lnTo>
                <a:lnTo>
                  <a:pt x="4724352" y="325068"/>
                </a:lnTo>
                <a:lnTo>
                  <a:pt x="4746026" y="328366"/>
                </a:lnTo>
                <a:lnTo>
                  <a:pt x="4781470" y="334649"/>
                </a:lnTo>
                <a:lnTo>
                  <a:pt x="4836338" y="352240"/>
                </a:lnTo>
                <a:lnTo>
                  <a:pt x="4870787" y="377056"/>
                </a:lnTo>
                <a:lnTo>
                  <a:pt x="4887959" y="412238"/>
                </a:lnTo>
                <a:lnTo>
                  <a:pt x="4890106" y="433913"/>
                </a:lnTo>
                <a:lnTo>
                  <a:pt x="4890029" y="439777"/>
                </a:lnTo>
                <a:lnTo>
                  <a:pt x="4881729" y="482079"/>
                </a:lnTo>
                <a:lnTo>
                  <a:pt x="4856599" y="516005"/>
                </a:lnTo>
                <a:lnTo>
                  <a:pt x="4815762" y="537365"/>
                </a:lnTo>
                <a:lnTo>
                  <a:pt x="4758591" y="544486"/>
                </a:lnTo>
                <a:lnTo>
                  <a:pt x="4925363" y="544486"/>
                </a:lnTo>
                <a:lnTo>
                  <a:pt x="4947067" y="508466"/>
                </a:lnTo>
                <a:lnTo>
                  <a:pt x="4959632" y="457420"/>
                </a:lnTo>
                <a:lnTo>
                  <a:pt x="4960470" y="428887"/>
                </a:lnTo>
                <a:lnTo>
                  <a:pt x="4957748" y="397108"/>
                </a:lnTo>
                <a:lnTo>
                  <a:pt x="4935968" y="343916"/>
                </a:lnTo>
                <a:lnTo>
                  <a:pt x="4892095" y="304022"/>
                </a:lnTo>
                <a:lnTo>
                  <a:pt x="4824244" y="276797"/>
                </a:lnTo>
                <a:lnTo>
                  <a:pt x="4781209" y="268054"/>
                </a:lnTo>
                <a:lnTo>
                  <a:pt x="4762152" y="265018"/>
                </a:lnTo>
                <a:lnTo>
                  <a:pt x="4744351" y="261772"/>
                </a:lnTo>
                <a:lnTo>
                  <a:pt x="4698436" y="250254"/>
                </a:lnTo>
                <a:lnTo>
                  <a:pt x="4663097" y="234547"/>
                </a:lnTo>
                <a:lnTo>
                  <a:pt x="4633778" y="205229"/>
                </a:lnTo>
                <a:lnTo>
                  <a:pt x="4623726" y="163345"/>
                </a:lnTo>
                <a:lnTo>
                  <a:pt x="4623726" y="158319"/>
                </a:lnTo>
                <a:lnTo>
                  <a:pt x="4633778" y="118949"/>
                </a:lnTo>
                <a:lnTo>
                  <a:pt x="4660584" y="89630"/>
                </a:lnTo>
                <a:lnTo>
                  <a:pt x="4699954" y="72039"/>
                </a:lnTo>
                <a:lnTo>
                  <a:pt x="4746026" y="65338"/>
                </a:lnTo>
                <a:lnTo>
                  <a:pt x="4913772" y="65338"/>
                </a:lnTo>
                <a:lnTo>
                  <a:pt x="4913561" y="65076"/>
                </a:lnTo>
                <a:lnTo>
                  <a:pt x="4871049" y="30993"/>
                </a:lnTo>
                <a:lnTo>
                  <a:pt x="4834819" y="14240"/>
                </a:lnTo>
                <a:lnTo>
                  <a:pt x="4793564" y="3560"/>
                </a:lnTo>
                <a:lnTo>
                  <a:pt x="4770895" y="890"/>
                </a:lnTo>
                <a:lnTo>
                  <a:pt x="4746864" y="0"/>
                </a:lnTo>
                <a:close/>
              </a:path>
              <a:path w="4960619" h="610234">
                <a:moveTo>
                  <a:pt x="4913772" y="65338"/>
                </a:moveTo>
                <a:lnTo>
                  <a:pt x="4746026" y="65338"/>
                </a:lnTo>
                <a:lnTo>
                  <a:pt x="4759691" y="65809"/>
                </a:lnTo>
                <a:lnTo>
                  <a:pt x="4773041" y="67223"/>
                </a:lnTo>
                <a:lnTo>
                  <a:pt x="4810998" y="77065"/>
                </a:lnTo>
                <a:lnTo>
                  <a:pt x="4852306" y="102248"/>
                </a:lnTo>
                <a:lnTo>
                  <a:pt x="4878483" y="141985"/>
                </a:lnTo>
                <a:lnTo>
                  <a:pt x="4885080" y="180936"/>
                </a:lnTo>
                <a:lnTo>
                  <a:pt x="4885080" y="211093"/>
                </a:lnTo>
                <a:lnTo>
                  <a:pt x="4955444" y="211093"/>
                </a:lnTo>
                <a:lnTo>
                  <a:pt x="4954554" y="158529"/>
                </a:lnTo>
                <a:lnTo>
                  <a:pt x="4941204" y="108897"/>
                </a:lnTo>
                <a:lnTo>
                  <a:pt x="4924450" y="78531"/>
                </a:lnTo>
                <a:lnTo>
                  <a:pt x="4913772" y="653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" name="object 12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06982" y="8722247"/>
            <a:ext cx="9114380" cy="1884759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68597" y="2900058"/>
            <a:ext cx="5385411" cy="299317"/>
          </a:xfrm>
          <a:prstGeom prst="rect">
            <a:avLst/>
          </a:prstGeom>
        </p:spPr>
      </p:pic>
      <p:sp>
        <p:nvSpPr>
          <p:cNvPr id="14" name="object 14" descr=""/>
          <p:cNvSpPr/>
          <p:nvPr/>
        </p:nvSpPr>
        <p:spPr>
          <a:xfrm>
            <a:off x="8743189" y="40836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8793449" y="836414"/>
            <a:ext cx="5481955" cy="610235"/>
          </a:xfrm>
          <a:custGeom>
            <a:avLst/>
            <a:gdLst/>
            <a:ahLst/>
            <a:cxnLst/>
            <a:rect l="l" t="t" r="r" b="b"/>
            <a:pathLst>
              <a:path w="5481955" h="610235">
                <a:moveTo>
                  <a:pt x="206067" y="0"/>
                </a:moveTo>
                <a:lnTo>
                  <a:pt x="160152" y="3926"/>
                </a:lnTo>
                <a:lnTo>
                  <a:pt x="119577" y="15706"/>
                </a:lnTo>
                <a:lnTo>
                  <a:pt x="84342" y="35339"/>
                </a:lnTo>
                <a:lnTo>
                  <a:pt x="54448" y="62825"/>
                </a:lnTo>
                <a:lnTo>
                  <a:pt x="30627" y="97431"/>
                </a:lnTo>
                <a:lnTo>
                  <a:pt x="13612" y="138425"/>
                </a:lnTo>
                <a:lnTo>
                  <a:pt x="3403" y="185805"/>
                </a:lnTo>
                <a:lnTo>
                  <a:pt x="0" y="239573"/>
                </a:lnTo>
                <a:lnTo>
                  <a:pt x="0" y="370250"/>
                </a:lnTo>
                <a:lnTo>
                  <a:pt x="3403" y="425379"/>
                </a:lnTo>
                <a:lnTo>
                  <a:pt x="13612" y="473493"/>
                </a:lnTo>
                <a:lnTo>
                  <a:pt x="30627" y="514591"/>
                </a:lnTo>
                <a:lnTo>
                  <a:pt x="54448" y="548674"/>
                </a:lnTo>
                <a:lnTo>
                  <a:pt x="84342" y="575427"/>
                </a:lnTo>
                <a:lnTo>
                  <a:pt x="119577" y="594536"/>
                </a:lnTo>
                <a:lnTo>
                  <a:pt x="160152" y="606002"/>
                </a:lnTo>
                <a:lnTo>
                  <a:pt x="206067" y="609824"/>
                </a:lnTo>
                <a:lnTo>
                  <a:pt x="251981" y="606002"/>
                </a:lnTo>
                <a:lnTo>
                  <a:pt x="292556" y="594536"/>
                </a:lnTo>
                <a:lnTo>
                  <a:pt x="327791" y="575427"/>
                </a:lnTo>
                <a:lnTo>
                  <a:pt x="357685" y="548674"/>
                </a:lnTo>
                <a:lnTo>
                  <a:pt x="359441" y="546161"/>
                </a:lnTo>
                <a:lnTo>
                  <a:pt x="206067" y="546161"/>
                </a:lnTo>
                <a:lnTo>
                  <a:pt x="174235" y="543229"/>
                </a:lnTo>
                <a:lnTo>
                  <a:pt x="123137" y="519774"/>
                </a:lnTo>
                <a:lnTo>
                  <a:pt x="89211" y="472969"/>
                </a:lnTo>
                <a:lnTo>
                  <a:pt x="72458" y="405956"/>
                </a:lnTo>
                <a:lnTo>
                  <a:pt x="70364" y="365224"/>
                </a:lnTo>
                <a:lnTo>
                  <a:pt x="70364" y="244599"/>
                </a:lnTo>
                <a:lnTo>
                  <a:pt x="72458" y="206276"/>
                </a:lnTo>
                <a:lnTo>
                  <a:pt x="83452" y="155597"/>
                </a:lnTo>
                <a:lnTo>
                  <a:pt x="103871" y="114760"/>
                </a:lnTo>
                <a:lnTo>
                  <a:pt x="134498" y="84447"/>
                </a:lnTo>
                <a:lnTo>
                  <a:pt x="174026" y="67013"/>
                </a:lnTo>
                <a:lnTo>
                  <a:pt x="206067" y="63663"/>
                </a:lnTo>
                <a:lnTo>
                  <a:pt x="358262" y="63663"/>
                </a:lnTo>
                <a:lnTo>
                  <a:pt x="357685" y="62825"/>
                </a:lnTo>
                <a:lnTo>
                  <a:pt x="327791" y="35339"/>
                </a:lnTo>
                <a:lnTo>
                  <a:pt x="292556" y="15706"/>
                </a:lnTo>
                <a:lnTo>
                  <a:pt x="251981" y="3926"/>
                </a:lnTo>
                <a:lnTo>
                  <a:pt x="206067" y="0"/>
                </a:lnTo>
                <a:close/>
              </a:path>
              <a:path w="5481955" h="610235">
                <a:moveTo>
                  <a:pt x="358262" y="63663"/>
                </a:moveTo>
                <a:lnTo>
                  <a:pt x="206067" y="63663"/>
                </a:lnTo>
                <a:lnTo>
                  <a:pt x="222296" y="64500"/>
                </a:lnTo>
                <a:lnTo>
                  <a:pt x="237479" y="67013"/>
                </a:lnTo>
                <a:lnTo>
                  <a:pt x="277111" y="84447"/>
                </a:lnTo>
                <a:lnTo>
                  <a:pt x="307425" y="114760"/>
                </a:lnTo>
                <a:lnTo>
                  <a:pt x="328628" y="155597"/>
                </a:lnTo>
                <a:lnTo>
                  <a:pt x="339675" y="206276"/>
                </a:lnTo>
                <a:lnTo>
                  <a:pt x="341769" y="244599"/>
                </a:lnTo>
                <a:lnTo>
                  <a:pt x="341769" y="365224"/>
                </a:lnTo>
                <a:lnTo>
                  <a:pt x="339623" y="405956"/>
                </a:lnTo>
                <a:lnTo>
                  <a:pt x="322450" y="472969"/>
                </a:lnTo>
                <a:lnTo>
                  <a:pt x="288525" y="519774"/>
                </a:lnTo>
                <a:lnTo>
                  <a:pt x="237846" y="543229"/>
                </a:lnTo>
                <a:lnTo>
                  <a:pt x="206067" y="546161"/>
                </a:lnTo>
                <a:lnTo>
                  <a:pt x="359441" y="546161"/>
                </a:lnTo>
                <a:lnTo>
                  <a:pt x="381506" y="514591"/>
                </a:lnTo>
                <a:lnTo>
                  <a:pt x="398521" y="473493"/>
                </a:lnTo>
                <a:lnTo>
                  <a:pt x="408731" y="425379"/>
                </a:lnTo>
                <a:lnTo>
                  <a:pt x="412134" y="370250"/>
                </a:lnTo>
                <a:lnTo>
                  <a:pt x="412134" y="239573"/>
                </a:lnTo>
                <a:lnTo>
                  <a:pt x="408731" y="185805"/>
                </a:lnTo>
                <a:lnTo>
                  <a:pt x="398521" y="138425"/>
                </a:lnTo>
                <a:lnTo>
                  <a:pt x="381506" y="97431"/>
                </a:lnTo>
                <a:lnTo>
                  <a:pt x="358262" y="63663"/>
                </a:lnTo>
                <a:close/>
              </a:path>
              <a:path w="5481955" h="610235">
                <a:moveTo>
                  <a:pt x="206067" y="251301"/>
                </a:moveTo>
                <a:lnTo>
                  <a:pt x="168371" y="267216"/>
                </a:lnTo>
                <a:lnTo>
                  <a:pt x="152456" y="304912"/>
                </a:lnTo>
                <a:lnTo>
                  <a:pt x="153450" y="315435"/>
                </a:lnTo>
                <a:lnTo>
                  <a:pt x="176696" y="349570"/>
                </a:lnTo>
                <a:lnTo>
                  <a:pt x="206067" y="358523"/>
                </a:lnTo>
                <a:lnTo>
                  <a:pt x="216590" y="357528"/>
                </a:lnTo>
                <a:lnTo>
                  <a:pt x="250725" y="334283"/>
                </a:lnTo>
                <a:lnTo>
                  <a:pt x="259677" y="304912"/>
                </a:lnTo>
                <a:lnTo>
                  <a:pt x="258683" y="294388"/>
                </a:lnTo>
                <a:lnTo>
                  <a:pt x="235437" y="260253"/>
                </a:lnTo>
                <a:lnTo>
                  <a:pt x="206067" y="251301"/>
                </a:lnTo>
                <a:close/>
              </a:path>
              <a:path w="5481955" h="610235">
                <a:moveTo>
                  <a:pt x="915829" y="532758"/>
                </a:moveTo>
                <a:lnTo>
                  <a:pt x="513747" y="532758"/>
                </a:lnTo>
                <a:lnTo>
                  <a:pt x="513747" y="598097"/>
                </a:lnTo>
                <a:lnTo>
                  <a:pt x="915829" y="598097"/>
                </a:lnTo>
                <a:lnTo>
                  <a:pt x="915829" y="532758"/>
                </a:lnTo>
                <a:close/>
              </a:path>
              <a:path w="5481955" h="610235">
                <a:moveTo>
                  <a:pt x="749970" y="42721"/>
                </a:moveTo>
                <a:lnTo>
                  <a:pt x="679606" y="42721"/>
                </a:lnTo>
                <a:lnTo>
                  <a:pt x="679606" y="532758"/>
                </a:lnTo>
                <a:lnTo>
                  <a:pt x="749970" y="532758"/>
                </a:lnTo>
                <a:lnTo>
                  <a:pt x="749970" y="42721"/>
                </a:lnTo>
                <a:close/>
              </a:path>
              <a:path w="5481955" h="610235">
                <a:moveTo>
                  <a:pt x="749970" y="11727"/>
                </a:moveTo>
                <a:lnTo>
                  <a:pt x="613430" y="11727"/>
                </a:lnTo>
                <a:lnTo>
                  <a:pt x="503695" y="258002"/>
                </a:lnTo>
                <a:lnTo>
                  <a:pt x="503695" y="263028"/>
                </a:lnTo>
                <a:lnTo>
                  <a:pt x="573222" y="263028"/>
                </a:lnTo>
                <a:lnTo>
                  <a:pt x="669554" y="42721"/>
                </a:lnTo>
                <a:lnTo>
                  <a:pt x="749970" y="42721"/>
                </a:lnTo>
                <a:lnTo>
                  <a:pt x="749970" y="11727"/>
                </a:lnTo>
                <a:close/>
              </a:path>
              <a:path w="5481955" h="610235">
                <a:moveTo>
                  <a:pt x="1903116" y="11727"/>
                </a:moveTo>
                <a:lnTo>
                  <a:pt x="1542917" y="11727"/>
                </a:lnTo>
                <a:lnTo>
                  <a:pt x="1542917" y="598097"/>
                </a:lnTo>
                <a:lnTo>
                  <a:pt x="1613282" y="598097"/>
                </a:lnTo>
                <a:lnTo>
                  <a:pt x="1613282" y="336743"/>
                </a:lnTo>
                <a:lnTo>
                  <a:pt x="1898090" y="336743"/>
                </a:lnTo>
                <a:lnTo>
                  <a:pt x="1898090" y="271405"/>
                </a:lnTo>
                <a:lnTo>
                  <a:pt x="1613282" y="271405"/>
                </a:lnTo>
                <a:lnTo>
                  <a:pt x="1613282" y="77065"/>
                </a:lnTo>
                <a:lnTo>
                  <a:pt x="1903116" y="77065"/>
                </a:lnTo>
                <a:lnTo>
                  <a:pt x="1903116" y="11727"/>
                </a:lnTo>
                <a:close/>
              </a:path>
              <a:path w="5481955" h="610235">
                <a:moveTo>
                  <a:pt x="2401785" y="11727"/>
                </a:moveTo>
                <a:lnTo>
                  <a:pt x="2046613" y="11727"/>
                </a:lnTo>
                <a:lnTo>
                  <a:pt x="2046613" y="598097"/>
                </a:lnTo>
                <a:lnTo>
                  <a:pt x="2406811" y="598097"/>
                </a:lnTo>
                <a:lnTo>
                  <a:pt x="2406811" y="532758"/>
                </a:lnTo>
                <a:lnTo>
                  <a:pt x="2116977" y="532758"/>
                </a:lnTo>
                <a:lnTo>
                  <a:pt x="2116977" y="336743"/>
                </a:lnTo>
                <a:lnTo>
                  <a:pt x="2396759" y="336743"/>
                </a:lnTo>
                <a:lnTo>
                  <a:pt x="2396759" y="271405"/>
                </a:lnTo>
                <a:lnTo>
                  <a:pt x="2116977" y="271405"/>
                </a:lnTo>
                <a:lnTo>
                  <a:pt x="2116977" y="77065"/>
                </a:lnTo>
                <a:lnTo>
                  <a:pt x="2401785" y="77065"/>
                </a:lnTo>
                <a:lnTo>
                  <a:pt x="2401785" y="11727"/>
                </a:lnTo>
                <a:close/>
              </a:path>
              <a:path w="5481955" h="610235">
                <a:moveTo>
                  <a:pt x="2906318" y="11727"/>
                </a:moveTo>
                <a:lnTo>
                  <a:pt x="2551146" y="11727"/>
                </a:lnTo>
                <a:lnTo>
                  <a:pt x="2551146" y="598097"/>
                </a:lnTo>
                <a:lnTo>
                  <a:pt x="2911344" y="598097"/>
                </a:lnTo>
                <a:lnTo>
                  <a:pt x="2911344" y="532758"/>
                </a:lnTo>
                <a:lnTo>
                  <a:pt x="2621510" y="532758"/>
                </a:lnTo>
                <a:lnTo>
                  <a:pt x="2621510" y="336743"/>
                </a:lnTo>
                <a:lnTo>
                  <a:pt x="2901292" y="336743"/>
                </a:lnTo>
                <a:lnTo>
                  <a:pt x="2901292" y="271405"/>
                </a:lnTo>
                <a:lnTo>
                  <a:pt x="2621510" y="271405"/>
                </a:lnTo>
                <a:lnTo>
                  <a:pt x="2621510" y="77065"/>
                </a:lnTo>
                <a:lnTo>
                  <a:pt x="2906318" y="77065"/>
                </a:lnTo>
                <a:lnTo>
                  <a:pt x="2906318" y="11727"/>
                </a:lnTo>
                <a:close/>
              </a:path>
              <a:path w="5481955" h="610235">
                <a:moveTo>
                  <a:pt x="3158712" y="77065"/>
                </a:moveTo>
                <a:lnTo>
                  <a:pt x="3088348" y="77065"/>
                </a:lnTo>
                <a:lnTo>
                  <a:pt x="3088348" y="531921"/>
                </a:lnTo>
                <a:lnTo>
                  <a:pt x="3038088" y="531921"/>
                </a:lnTo>
                <a:lnTo>
                  <a:pt x="3038088" y="598097"/>
                </a:lnTo>
                <a:lnTo>
                  <a:pt x="3230752" y="598097"/>
                </a:lnTo>
                <a:lnTo>
                  <a:pt x="3281536" y="594851"/>
                </a:lnTo>
                <a:lnTo>
                  <a:pt x="3324990" y="585113"/>
                </a:lnTo>
                <a:lnTo>
                  <a:pt x="3361115" y="568883"/>
                </a:lnTo>
                <a:lnTo>
                  <a:pt x="3399785" y="532758"/>
                </a:lnTo>
                <a:lnTo>
                  <a:pt x="3158712" y="532758"/>
                </a:lnTo>
                <a:lnTo>
                  <a:pt x="3158712" y="77065"/>
                </a:lnTo>
                <a:close/>
              </a:path>
              <a:path w="5481955" h="610235">
                <a:moveTo>
                  <a:pt x="3230752" y="11727"/>
                </a:moveTo>
                <a:lnTo>
                  <a:pt x="3038088" y="11727"/>
                </a:lnTo>
                <a:lnTo>
                  <a:pt x="3038088" y="77065"/>
                </a:lnTo>
                <a:lnTo>
                  <a:pt x="3220700" y="77065"/>
                </a:lnTo>
                <a:lnTo>
                  <a:pt x="3239286" y="77536"/>
                </a:lnTo>
                <a:lnTo>
                  <a:pt x="3286876" y="84604"/>
                </a:lnTo>
                <a:lnTo>
                  <a:pt x="3323943" y="102038"/>
                </a:lnTo>
                <a:lnTo>
                  <a:pt x="3349701" y="131304"/>
                </a:lnTo>
                <a:lnTo>
                  <a:pt x="3364622" y="174392"/>
                </a:lnTo>
                <a:lnTo>
                  <a:pt x="3369229" y="212506"/>
                </a:lnTo>
                <a:lnTo>
                  <a:pt x="3369805" y="234547"/>
                </a:lnTo>
                <a:lnTo>
                  <a:pt x="3369805" y="375276"/>
                </a:lnTo>
                <a:lnTo>
                  <a:pt x="3367502" y="417369"/>
                </a:lnTo>
                <a:lnTo>
                  <a:pt x="3355774" y="465849"/>
                </a:lnTo>
                <a:lnTo>
                  <a:pt x="3333786" y="500089"/>
                </a:lnTo>
                <a:lnTo>
                  <a:pt x="3300488" y="520821"/>
                </a:lnTo>
                <a:lnTo>
                  <a:pt x="3256510" y="530873"/>
                </a:lnTo>
                <a:lnTo>
                  <a:pt x="3220700" y="532758"/>
                </a:lnTo>
                <a:lnTo>
                  <a:pt x="3399785" y="532758"/>
                </a:lnTo>
                <a:lnTo>
                  <a:pt x="3411898" y="516319"/>
                </a:lnTo>
                <a:lnTo>
                  <a:pt x="3427605" y="478728"/>
                </a:lnTo>
                <a:lnTo>
                  <a:pt x="3437028" y="433389"/>
                </a:lnTo>
                <a:lnTo>
                  <a:pt x="3440170" y="380302"/>
                </a:lnTo>
                <a:lnTo>
                  <a:pt x="3440170" y="229521"/>
                </a:lnTo>
                <a:lnTo>
                  <a:pt x="3437028" y="176434"/>
                </a:lnTo>
                <a:lnTo>
                  <a:pt x="3427605" y="131095"/>
                </a:lnTo>
                <a:lnTo>
                  <a:pt x="3411898" y="93505"/>
                </a:lnTo>
                <a:lnTo>
                  <a:pt x="3361115" y="40941"/>
                </a:lnTo>
                <a:lnTo>
                  <a:pt x="3324990" y="24711"/>
                </a:lnTo>
                <a:lnTo>
                  <a:pt x="3281536" y="14973"/>
                </a:lnTo>
                <a:lnTo>
                  <a:pt x="3230752" y="11727"/>
                </a:lnTo>
                <a:close/>
              </a:path>
              <a:path w="5481955" h="610235">
                <a:moveTo>
                  <a:pt x="3893210" y="336743"/>
                </a:moveTo>
                <a:lnTo>
                  <a:pt x="3763766" y="336743"/>
                </a:lnTo>
                <a:lnTo>
                  <a:pt x="3787587" y="338419"/>
                </a:lnTo>
                <a:lnTo>
                  <a:pt x="3808791" y="343445"/>
                </a:lnTo>
                <a:lnTo>
                  <a:pt x="3843344" y="363549"/>
                </a:lnTo>
                <a:lnTo>
                  <a:pt x="3870831" y="413338"/>
                </a:lnTo>
                <a:lnTo>
                  <a:pt x="3872663" y="434751"/>
                </a:lnTo>
                <a:lnTo>
                  <a:pt x="3872663" y="439777"/>
                </a:lnTo>
                <a:lnTo>
                  <a:pt x="3864915" y="478728"/>
                </a:lnTo>
                <a:lnTo>
                  <a:pt x="3825020" y="519094"/>
                </a:lnTo>
                <a:lnTo>
                  <a:pt x="3784812" y="531240"/>
                </a:lnTo>
                <a:lnTo>
                  <a:pt x="3761253" y="532758"/>
                </a:lnTo>
                <a:lnTo>
                  <a:pt x="3529218" y="532758"/>
                </a:lnTo>
                <a:lnTo>
                  <a:pt x="3529218" y="598097"/>
                </a:lnTo>
                <a:lnTo>
                  <a:pt x="3766279" y="598097"/>
                </a:lnTo>
                <a:lnTo>
                  <a:pt x="3786592" y="597364"/>
                </a:lnTo>
                <a:lnTo>
                  <a:pt x="3839994" y="586369"/>
                </a:lnTo>
                <a:lnTo>
                  <a:pt x="3882872" y="564066"/>
                </a:lnTo>
                <a:lnTo>
                  <a:pt x="3914128" y="531921"/>
                </a:lnTo>
                <a:lnTo>
                  <a:pt x="3933080" y="491451"/>
                </a:lnTo>
                <a:lnTo>
                  <a:pt x="3939677" y="444803"/>
                </a:lnTo>
                <a:lnTo>
                  <a:pt x="3939677" y="434751"/>
                </a:lnTo>
                <a:lnTo>
                  <a:pt x="3932556" y="390773"/>
                </a:lnTo>
                <a:lnTo>
                  <a:pt x="3911196" y="354334"/>
                </a:lnTo>
                <a:lnTo>
                  <a:pt x="3896118" y="338942"/>
                </a:lnTo>
                <a:lnTo>
                  <a:pt x="3893210" y="336743"/>
                </a:lnTo>
                <a:close/>
              </a:path>
              <a:path w="5481955" h="610235">
                <a:moveTo>
                  <a:pt x="3649842" y="77065"/>
                </a:moveTo>
                <a:lnTo>
                  <a:pt x="3579478" y="77065"/>
                </a:lnTo>
                <a:lnTo>
                  <a:pt x="3579478" y="532758"/>
                </a:lnTo>
                <a:lnTo>
                  <a:pt x="3649842" y="532758"/>
                </a:lnTo>
                <a:lnTo>
                  <a:pt x="3649842" y="336743"/>
                </a:lnTo>
                <a:lnTo>
                  <a:pt x="3893210" y="336743"/>
                </a:lnTo>
                <a:lnTo>
                  <a:pt x="3879364" y="326272"/>
                </a:lnTo>
                <a:lnTo>
                  <a:pt x="3860936" y="316325"/>
                </a:lnTo>
                <a:lnTo>
                  <a:pt x="3840832" y="309100"/>
                </a:lnTo>
                <a:lnTo>
                  <a:pt x="3840832" y="299048"/>
                </a:lnTo>
                <a:lnTo>
                  <a:pt x="3879364" y="282295"/>
                </a:lnTo>
                <a:lnTo>
                  <a:pt x="3894192" y="271405"/>
                </a:lnTo>
                <a:lnTo>
                  <a:pt x="3649842" y="271405"/>
                </a:lnTo>
                <a:lnTo>
                  <a:pt x="3649842" y="77065"/>
                </a:lnTo>
                <a:close/>
              </a:path>
              <a:path w="5481955" h="610235">
                <a:moveTo>
                  <a:pt x="3766279" y="11727"/>
                </a:moveTo>
                <a:lnTo>
                  <a:pt x="3529218" y="11727"/>
                </a:lnTo>
                <a:lnTo>
                  <a:pt x="3529218" y="77065"/>
                </a:lnTo>
                <a:lnTo>
                  <a:pt x="3761253" y="77065"/>
                </a:lnTo>
                <a:lnTo>
                  <a:pt x="3784812" y="78636"/>
                </a:lnTo>
                <a:lnTo>
                  <a:pt x="3825020" y="91201"/>
                </a:lnTo>
                <a:lnTo>
                  <a:pt x="3855229" y="115493"/>
                </a:lnTo>
                <a:lnTo>
                  <a:pt x="3872663" y="169209"/>
                </a:lnTo>
                <a:lnTo>
                  <a:pt x="3872663" y="174235"/>
                </a:lnTo>
                <a:lnTo>
                  <a:pt x="3865333" y="214653"/>
                </a:lnTo>
                <a:lnTo>
                  <a:pt x="3827376" y="256798"/>
                </a:lnTo>
                <a:lnTo>
                  <a:pt x="3787587" y="269782"/>
                </a:lnTo>
                <a:lnTo>
                  <a:pt x="3763766" y="271405"/>
                </a:lnTo>
                <a:lnTo>
                  <a:pt x="3894192" y="271405"/>
                </a:lnTo>
                <a:lnTo>
                  <a:pt x="3923133" y="237689"/>
                </a:lnTo>
                <a:lnTo>
                  <a:pt x="3937792" y="197480"/>
                </a:lnTo>
                <a:lnTo>
                  <a:pt x="3939677" y="174235"/>
                </a:lnTo>
                <a:lnTo>
                  <a:pt x="3939677" y="164183"/>
                </a:lnTo>
                <a:lnTo>
                  <a:pt x="3933080" y="118006"/>
                </a:lnTo>
                <a:lnTo>
                  <a:pt x="3914128" y="77484"/>
                </a:lnTo>
                <a:lnTo>
                  <a:pt x="3882872" y="45757"/>
                </a:lnTo>
                <a:lnTo>
                  <a:pt x="3839994" y="23454"/>
                </a:lnTo>
                <a:lnTo>
                  <a:pt x="3786592" y="12460"/>
                </a:lnTo>
                <a:lnTo>
                  <a:pt x="3766279" y="11727"/>
                </a:lnTo>
                <a:close/>
              </a:path>
              <a:path w="5481955" h="610235">
                <a:moveTo>
                  <a:pt x="4308507" y="11727"/>
                </a:moveTo>
                <a:lnTo>
                  <a:pt x="4176155" y="11727"/>
                </a:lnTo>
                <a:lnTo>
                  <a:pt x="3998569" y="598097"/>
                </a:lnTo>
                <a:lnTo>
                  <a:pt x="4073959" y="598097"/>
                </a:lnTo>
                <a:lnTo>
                  <a:pt x="4116681" y="452342"/>
                </a:lnTo>
                <a:lnTo>
                  <a:pt x="4441951" y="452342"/>
                </a:lnTo>
                <a:lnTo>
                  <a:pt x="4422162" y="387003"/>
                </a:lnTo>
                <a:lnTo>
                  <a:pt x="4135947" y="387003"/>
                </a:lnTo>
                <a:lnTo>
                  <a:pt x="4237305" y="41883"/>
                </a:lnTo>
                <a:lnTo>
                  <a:pt x="4317640" y="41883"/>
                </a:lnTo>
                <a:lnTo>
                  <a:pt x="4308507" y="11727"/>
                </a:lnTo>
                <a:close/>
              </a:path>
              <a:path w="5481955" h="610235">
                <a:moveTo>
                  <a:pt x="4441951" y="452342"/>
                </a:moveTo>
                <a:lnTo>
                  <a:pt x="4367982" y="452342"/>
                </a:lnTo>
                <a:lnTo>
                  <a:pt x="4410703" y="598097"/>
                </a:lnTo>
                <a:lnTo>
                  <a:pt x="4486093" y="598097"/>
                </a:lnTo>
                <a:lnTo>
                  <a:pt x="4441951" y="452342"/>
                </a:lnTo>
                <a:close/>
              </a:path>
              <a:path w="5481955" h="610235">
                <a:moveTo>
                  <a:pt x="4317640" y="41883"/>
                </a:moveTo>
                <a:lnTo>
                  <a:pt x="4247357" y="41883"/>
                </a:lnTo>
                <a:lnTo>
                  <a:pt x="4348715" y="387003"/>
                </a:lnTo>
                <a:lnTo>
                  <a:pt x="4422162" y="387003"/>
                </a:lnTo>
                <a:lnTo>
                  <a:pt x="4317640" y="41883"/>
                </a:lnTo>
                <a:close/>
              </a:path>
              <a:path w="5481955" h="610235">
                <a:moveTo>
                  <a:pt x="4750215" y="0"/>
                </a:moveTo>
                <a:lnTo>
                  <a:pt x="4704300" y="3926"/>
                </a:lnTo>
                <a:lnTo>
                  <a:pt x="4663725" y="15706"/>
                </a:lnTo>
                <a:lnTo>
                  <a:pt x="4628491" y="35339"/>
                </a:lnTo>
                <a:lnTo>
                  <a:pt x="4598596" y="62825"/>
                </a:lnTo>
                <a:lnTo>
                  <a:pt x="4574775" y="97431"/>
                </a:lnTo>
                <a:lnTo>
                  <a:pt x="4557760" y="138425"/>
                </a:lnTo>
                <a:lnTo>
                  <a:pt x="4547551" y="185805"/>
                </a:lnTo>
                <a:lnTo>
                  <a:pt x="4544148" y="239573"/>
                </a:lnTo>
                <a:lnTo>
                  <a:pt x="4544148" y="370250"/>
                </a:lnTo>
                <a:lnTo>
                  <a:pt x="4547551" y="425379"/>
                </a:lnTo>
                <a:lnTo>
                  <a:pt x="4557760" y="473493"/>
                </a:lnTo>
                <a:lnTo>
                  <a:pt x="4574775" y="514591"/>
                </a:lnTo>
                <a:lnTo>
                  <a:pt x="4598596" y="548674"/>
                </a:lnTo>
                <a:lnTo>
                  <a:pt x="4628491" y="575427"/>
                </a:lnTo>
                <a:lnTo>
                  <a:pt x="4663725" y="594536"/>
                </a:lnTo>
                <a:lnTo>
                  <a:pt x="4704300" y="606002"/>
                </a:lnTo>
                <a:lnTo>
                  <a:pt x="4750215" y="609824"/>
                </a:lnTo>
                <a:lnTo>
                  <a:pt x="4774612" y="608829"/>
                </a:lnTo>
                <a:lnTo>
                  <a:pt x="4819008" y="600871"/>
                </a:lnTo>
                <a:lnTo>
                  <a:pt x="4857489" y="584798"/>
                </a:lnTo>
                <a:lnTo>
                  <a:pt x="4889739" y="562181"/>
                </a:lnTo>
                <a:lnTo>
                  <a:pt x="4906862" y="544486"/>
                </a:lnTo>
                <a:lnTo>
                  <a:pt x="4750215" y="544486"/>
                </a:lnTo>
                <a:lnTo>
                  <a:pt x="4718383" y="541606"/>
                </a:lnTo>
                <a:lnTo>
                  <a:pt x="4667285" y="518570"/>
                </a:lnTo>
                <a:lnTo>
                  <a:pt x="4633360" y="472498"/>
                </a:lnTo>
                <a:lnTo>
                  <a:pt x="4616606" y="405903"/>
                </a:lnTo>
                <a:lnTo>
                  <a:pt x="4614512" y="365224"/>
                </a:lnTo>
                <a:lnTo>
                  <a:pt x="4614512" y="244599"/>
                </a:lnTo>
                <a:lnTo>
                  <a:pt x="4616606" y="206328"/>
                </a:lnTo>
                <a:lnTo>
                  <a:pt x="4633360" y="141409"/>
                </a:lnTo>
                <a:lnTo>
                  <a:pt x="4667285" y="93138"/>
                </a:lnTo>
                <a:lnTo>
                  <a:pt x="4718383" y="68427"/>
                </a:lnTo>
                <a:lnTo>
                  <a:pt x="4750215" y="65338"/>
                </a:lnTo>
                <a:lnTo>
                  <a:pt x="4906248" y="65338"/>
                </a:lnTo>
                <a:lnTo>
                  <a:pt x="4903508" y="61987"/>
                </a:lnTo>
                <a:lnTo>
                  <a:pt x="4874399" y="36019"/>
                </a:lnTo>
                <a:lnTo>
                  <a:pt x="4839008" y="16753"/>
                </a:lnTo>
                <a:lnTo>
                  <a:pt x="4797543" y="4188"/>
                </a:lnTo>
                <a:lnTo>
                  <a:pt x="4774612" y="1047"/>
                </a:lnTo>
                <a:lnTo>
                  <a:pt x="4750215" y="0"/>
                </a:lnTo>
                <a:close/>
              </a:path>
              <a:path w="5481955" h="610235">
                <a:moveTo>
                  <a:pt x="4956282" y="387003"/>
                </a:moveTo>
                <a:lnTo>
                  <a:pt x="4885917" y="387003"/>
                </a:lnTo>
                <a:lnTo>
                  <a:pt x="4885917" y="397055"/>
                </a:lnTo>
                <a:lnTo>
                  <a:pt x="4885394" y="411558"/>
                </a:lnTo>
                <a:lnTo>
                  <a:pt x="4877541" y="453179"/>
                </a:lnTo>
                <a:lnTo>
                  <a:pt x="4861049" y="489304"/>
                </a:lnTo>
                <a:lnTo>
                  <a:pt x="4834820" y="518308"/>
                </a:lnTo>
                <a:lnTo>
                  <a:pt x="4798119" y="537889"/>
                </a:lnTo>
                <a:lnTo>
                  <a:pt x="4750215" y="544486"/>
                </a:lnTo>
                <a:lnTo>
                  <a:pt x="4906862" y="544486"/>
                </a:lnTo>
                <a:lnTo>
                  <a:pt x="4935392" y="499513"/>
                </a:lnTo>
                <a:lnTo>
                  <a:pt x="4948743" y="460823"/>
                </a:lnTo>
                <a:lnTo>
                  <a:pt x="4955444" y="418940"/>
                </a:lnTo>
                <a:lnTo>
                  <a:pt x="4956282" y="397055"/>
                </a:lnTo>
                <a:lnTo>
                  <a:pt x="4956282" y="387003"/>
                </a:lnTo>
                <a:close/>
              </a:path>
              <a:path w="5481955" h="610235">
                <a:moveTo>
                  <a:pt x="4906248" y="65338"/>
                </a:moveTo>
                <a:lnTo>
                  <a:pt x="4750215" y="65338"/>
                </a:lnTo>
                <a:lnTo>
                  <a:pt x="4767544" y="66123"/>
                </a:lnTo>
                <a:lnTo>
                  <a:pt x="4783512" y="68479"/>
                </a:lnTo>
                <a:lnTo>
                  <a:pt x="4823354" y="84342"/>
                </a:lnTo>
                <a:lnTo>
                  <a:pt x="4852410" y="110572"/>
                </a:lnTo>
                <a:lnTo>
                  <a:pt x="4872358" y="144498"/>
                </a:lnTo>
                <a:lnTo>
                  <a:pt x="4883195" y="184706"/>
                </a:lnTo>
                <a:lnTo>
                  <a:pt x="4885917" y="212768"/>
                </a:lnTo>
                <a:lnTo>
                  <a:pt x="4885917" y="222820"/>
                </a:lnTo>
                <a:lnTo>
                  <a:pt x="4956282" y="222820"/>
                </a:lnTo>
                <a:lnTo>
                  <a:pt x="4956282" y="212768"/>
                </a:lnTo>
                <a:lnTo>
                  <a:pt x="4955444" y="190936"/>
                </a:lnTo>
                <a:lnTo>
                  <a:pt x="4948743" y="149471"/>
                </a:lnTo>
                <a:lnTo>
                  <a:pt x="4935392" y="110834"/>
                </a:lnTo>
                <a:lnTo>
                  <a:pt x="4915707" y="76908"/>
                </a:lnTo>
                <a:lnTo>
                  <a:pt x="4906248" y="65338"/>
                </a:lnTo>
                <a:close/>
              </a:path>
              <a:path w="5481955" h="610235">
                <a:moveTo>
                  <a:pt x="5139987" y="11727"/>
                </a:moveTo>
                <a:lnTo>
                  <a:pt x="5069623" y="11727"/>
                </a:lnTo>
                <a:lnTo>
                  <a:pt x="5069623" y="598097"/>
                </a:lnTo>
                <a:lnTo>
                  <a:pt x="5139987" y="598097"/>
                </a:lnTo>
                <a:lnTo>
                  <a:pt x="5139987" y="336743"/>
                </a:lnTo>
                <a:lnTo>
                  <a:pt x="5252731" y="336743"/>
                </a:lnTo>
                <a:lnTo>
                  <a:pt x="5228780" y="309938"/>
                </a:lnTo>
                <a:lnTo>
                  <a:pt x="5228780" y="299886"/>
                </a:lnTo>
                <a:lnTo>
                  <a:pt x="5253216" y="271405"/>
                </a:lnTo>
                <a:lnTo>
                  <a:pt x="5139987" y="271405"/>
                </a:lnTo>
                <a:lnTo>
                  <a:pt x="5139987" y="11727"/>
                </a:lnTo>
                <a:close/>
              </a:path>
              <a:path w="5481955" h="610235">
                <a:moveTo>
                  <a:pt x="5252731" y="336743"/>
                </a:moveTo>
                <a:lnTo>
                  <a:pt x="5159253" y="336743"/>
                </a:lnTo>
                <a:lnTo>
                  <a:pt x="5392964" y="598097"/>
                </a:lnTo>
                <a:lnTo>
                  <a:pt x="5481756" y="598097"/>
                </a:lnTo>
                <a:lnTo>
                  <a:pt x="5481756" y="593070"/>
                </a:lnTo>
                <a:lnTo>
                  <a:pt x="5252731" y="336743"/>
                </a:lnTo>
                <a:close/>
              </a:path>
              <a:path w="5481955" h="610235">
                <a:moveTo>
                  <a:pt x="5471705" y="11727"/>
                </a:moveTo>
                <a:lnTo>
                  <a:pt x="5384587" y="11727"/>
                </a:lnTo>
                <a:lnTo>
                  <a:pt x="5159253" y="271405"/>
                </a:lnTo>
                <a:lnTo>
                  <a:pt x="5253216" y="271405"/>
                </a:lnTo>
                <a:lnTo>
                  <a:pt x="5471705" y="16753"/>
                </a:lnTo>
                <a:lnTo>
                  <a:pt x="5471705" y="117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8743189" y="3895169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8793449" y="4323219"/>
            <a:ext cx="6456045" cy="610235"/>
          </a:xfrm>
          <a:custGeom>
            <a:avLst/>
            <a:gdLst/>
            <a:ahLst/>
            <a:cxnLst/>
            <a:rect l="l" t="t" r="r" b="b"/>
            <a:pathLst>
              <a:path w="6456044" h="610235">
                <a:moveTo>
                  <a:pt x="206067" y="0"/>
                </a:moveTo>
                <a:lnTo>
                  <a:pt x="160152" y="3926"/>
                </a:lnTo>
                <a:lnTo>
                  <a:pt x="119577" y="15706"/>
                </a:lnTo>
                <a:lnTo>
                  <a:pt x="84342" y="35339"/>
                </a:lnTo>
                <a:lnTo>
                  <a:pt x="54448" y="62825"/>
                </a:lnTo>
                <a:lnTo>
                  <a:pt x="30627" y="97431"/>
                </a:lnTo>
                <a:lnTo>
                  <a:pt x="13612" y="138425"/>
                </a:lnTo>
                <a:lnTo>
                  <a:pt x="3403" y="185805"/>
                </a:lnTo>
                <a:lnTo>
                  <a:pt x="0" y="239573"/>
                </a:lnTo>
                <a:lnTo>
                  <a:pt x="0" y="370250"/>
                </a:lnTo>
                <a:lnTo>
                  <a:pt x="3403" y="425379"/>
                </a:lnTo>
                <a:lnTo>
                  <a:pt x="13612" y="473493"/>
                </a:lnTo>
                <a:lnTo>
                  <a:pt x="30627" y="514591"/>
                </a:lnTo>
                <a:lnTo>
                  <a:pt x="54448" y="548674"/>
                </a:lnTo>
                <a:lnTo>
                  <a:pt x="84342" y="575427"/>
                </a:lnTo>
                <a:lnTo>
                  <a:pt x="119577" y="594536"/>
                </a:lnTo>
                <a:lnTo>
                  <a:pt x="160152" y="606002"/>
                </a:lnTo>
                <a:lnTo>
                  <a:pt x="206067" y="609824"/>
                </a:lnTo>
                <a:lnTo>
                  <a:pt x="251981" y="606002"/>
                </a:lnTo>
                <a:lnTo>
                  <a:pt x="292556" y="594536"/>
                </a:lnTo>
                <a:lnTo>
                  <a:pt x="327791" y="575427"/>
                </a:lnTo>
                <a:lnTo>
                  <a:pt x="357685" y="548674"/>
                </a:lnTo>
                <a:lnTo>
                  <a:pt x="359441" y="546161"/>
                </a:lnTo>
                <a:lnTo>
                  <a:pt x="206067" y="546161"/>
                </a:lnTo>
                <a:lnTo>
                  <a:pt x="174235" y="543229"/>
                </a:lnTo>
                <a:lnTo>
                  <a:pt x="123137" y="519774"/>
                </a:lnTo>
                <a:lnTo>
                  <a:pt x="89211" y="472969"/>
                </a:lnTo>
                <a:lnTo>
                  <a:pt x="72458" y="405956"/>
                </a:lnTo>
                <a:lnTo>
                  <a:pt x="70364" y="365224"/>
                </a:lnTo>
                <a:lnTo>
                  <a:pt x="70364" y="244599"/>
                </a:lnTo>
                <a:lnTo>
                  <a:pt x="72458" y="206276"/>
                </a:lnTo>
                <a:lnTo>
                  <a:pt x="83452" y="155597"/>
                </a:lnTo>
                <a:lnTo>
                  <a:pt x="103871" y="114760"/>
                </a:lnTo>
                <a:lnTo>
                  <a:pt x="134498" y="84447"/>
                </a:lnTo>
                <a:lnTo>
                  <a:pt x="174026" y="67013"/>
                </a:lnTo>
                <a:lnTo>
                  <a:pt x="206067" y="63663"/>
                </a:lnTo>
                <a:lnTo>
                  <a:pt x="358262" y="63663"/>
                </a:lnTo>
                <a:lnTo>
                  <a:pt x="357685" y="62825"/>
                </a:lnTo>
                <a:lnTo>
                  <a:pt x="327791" y="35339"/>
                </a:lnTo>
                <a:lnTo>
                  <a:pt x="292556" y="15706"/>
                </a:lnTo>
                <a:lnTo>
                  <a:pt x="251981" y="3926"/>
                </a:lnTo>
                <a:lnTo>
                  <a:pt x="206067" y="0"/>
                </a:lnTo>
                <a:close/>
              </a:path>
              <a:path w="6456044" h="610235">
                <a:moveTo>
                  <a:pt x="358262" y="63663"/>
                </a:moveTo>
                <a:lnTo>
                  <a:pt x="206067" y="63663"/>
                </a:lnTo>
                <a:lnTo>
                  <a:pt x="222296" y="64500"/>
                </a:lnTo>
                <a:lnTo>
                  <a:pt x="237479" y="67013"/>
                </a:lnTo>
                <a:lnTo>
                  <a:pt x="277111" y="84447"/>
                </a:lnTo>
                <a:lnTo>
                  <a:pt x="307425" y="114760"/>
                </a:lnTo>
                <a:lnTo>
                  <a:pt x="328628" y="155597"/>
                </a:lnTo>
                <a:lnTo>
                  <a:pt x="339675" y="206276"/>
                </a:lnTo>
                <a:lnTo>
                  <a:pt x="341769" y="244599"/>
                </a:lnTo>
                <a:lnTo>
                  <a:pt x="341769" y="365224"/>
                </a:lnTo>
                <a:lnTo>
                  <a:pt x="339623" y="405956"/>
                </a:lnTo>
                <a:lnTo>
                  <a:pt x="322450" y="472969"/>
                </a:lnTo>
                <a:lnTo>
                  <a:pt x="288525" y="519774"/>
                </a:lnTo>
                <a:lnTo>
                  <a:pt x="237846" y="543229"/>
                </a:lnTo>
                <a:lnTo>
                  <a:pt x="206067" y="546161"/>
                </a:lnTo>
                <a:lnTo>
                  <a:pt x="359441" y="546161"/>
                </a:lnTo>
                <a:lnTo>
                  <a:pt x="381506" y="514591"/>
                </a:lnTo>
                <a:lnTo>
                  <a:pt x="398521" y="473493"/>
                </a:lnTo>
                <a:lnTo>
                  <a:pt x="408731" y="425379"/>
                </a:lnTo>
                <a:lnTo>
                  <a:pt x="412134" y="370250"/>
                </a:lnTo>
                <a:lnTo>
                  <a:pt x="412134" y="239573"/>
                </a:lnTo>
                <a:lnTo>
                  <a:pt x="408731" y="185805"/>
                </a:lnTo>
                <a:lnTo>
                  <a:pt x="398521" y="138425"/>
                </a:lnTo>
                <a:lnTo>
                  <a:pt x="381506" y="97431"/>
                </a:lnTo>
                <a:lnTo>
                  <a:pt x="358262" y="63663"/>
                </a:lnTo>
                <a:close/>
              </a:path>
              <a:path w="6456044" h="610235">
                <a:moveTo>
                  <a:pt x="206067" y="251301"/>
                </a:moveTo>
                <a:lnTo>
                  <a:pt x="168371" y="267216"/>
                </a:lnTo>
                <a:lnTo>
                  <a:pt x="152456" y="304912"/>
                </a:lnTo>
                <a:lnTo>
                  <a:pt x="153450" y="315435"/>
                </a:lnTo>
                <a:lnTo>
                  <a:pt x="176696" y="349570"/>
                </a:lnTo>
                <a:lnTo>
                  <a:pt x="206067" y="358523"/>
                </a:lnTo>
                <a:lnTo>
                  <a:pt x="216590" y="357528"/>
                </a:lnTo>
                <a:lnTo>
                  <a:pt x="250725" y="334283"/>
                </a:lnTo>
                <a:lnTo>
                  <a:pt x="259677" y="304912"/>
                </a:lnTo>
                <a:lnTo>
                  <a:pt x="258683" y="294388"/>
                </a:lnTo>
                <a:lnTo>
                  <a:pt x="235437" y="260253"/>
                </a:lnTo>
                <a:lnTo>
                  <a:pt x="206067" y="251301"/>
                </a:lnTo>
                <a:close/>
              </a:path>
              <a:path w="6456044" h="610235">
                <a:moveTo>
                  <a:pt x="873104" y="65338"/>
                </a:moveTo>
                <a:lnTo>
                  <a:pt x="713950" y="65338"/>
                </a:lnTo>
                <a:lnTo>
                  <a:pt x="730494" y="66018"/>
                </a:lnTo>
                <a:lnTo>
                  <a:pt x="745782" y="68060"/>
                </a:lnTo>
                <a:lnTo>
                  <a:pt x="784576" y="81725"/>
                </a:lnTo>
                <a:lnTo>
                  <a:pt x="821067" y="112928"/>
                </a:lnTo>
                <a:lnTo>
                  <a:pt x="840386" y="154183"/>
                </a:lnTo>
                <a:lnTo>
                  <a:pt x="844627" y="187638"/>
                </a:lnTo>
                <a:lnTo>
                  <a:pt x="844627" y="192664"/>
                </a:lnTo>
                <a:lnTo>
                  <a:pt x="836250" y="234338"/>
                </a:lnTo>
                <a:lnTo>
                  <a:pt x="811120" y="268892"/>
                </a:lnTo>
                <a:lnTo>
                  <a:pt x="767980" y="296326"/>
                </a:lnTo>
                <a:lnTo>
                  <a:pt x="703898" y="316639"/>
                </a:lnTo>
                <a:lnTo>
                  <a:pt x="682276" y="321927"/>
                </a:lnTo>
                <a:lnTo>
                  <a:pt x="661805" y="327738"/>
                </a:lnTo>
                <a:lnTo>
                  <a:pt x="624320" y="340932"/>
                </a:lnTo>
                <a:lnTo>
                  <a:pt x="577201" y="366533"/>
                </a:lnTo>
                <a:lnTo>
                  <a:pt x="542437" y="400197"/>
                </a:lnTo>
                <a:lnTo>
                  <a:pt x="520448" y="443389"/>
                </a:lnTo>
                <a:lnTo>
                  <a:pt x="512909" y="497576"/>
                </a:lnTo>
                <a:lnTo>
                  <a:pt x="512909" y="598097"/>
                </a:lnTo>
                <a:lnTo>
                  <a:pt x="909965" y="598097"/>
                </a:lnTo>
                <a:lnTo>
                  <a:pt x="909965" y="532758"/>
                </a:lnTo>
                <a:lnTo>
                  <a:pt x="583274" y="532758"/>
                </a:lnTo>
                <a:lnTo>
                  <a:pt x="583274" y="507628"/>
                </a:lnTo>
                <a:lnTo>
                  <a:pt x="592697" y="459043"/>
                </a:lnTo>
                <a:lnTo>
                  <a:pt x="620969" y="423861"/>
                </a:lnTo>
                <a:lnTo>
                  <a:pt x="669344" y="397474"/>
                </a:lnTo>
                <a:lnTo>
                  <a:pt x="739080" y="376951"/>
                </a:lnTo>
                <a:lnTo>
                  <a:pt x="782011" y="365224"/>
                </a:lnTo>
                <a:lnTo>
                  <a:pt x="818659" y="350146"/>
                </a:lnTo>
                <a:lnTo>
                  <a:pt x="873108" y="309938"/>
                </a:lnTo>
                <a:lnTo>
                  <a:pt x="904520" y="257374"/>
                </a:lnTo>
                <a:lnTo>
                  <a:pt x="914991" y="195177"/>
                </a:lnTo>
                <a:lnTo>
                  <a:pt x="914910" y="178371"/>
                </a:lnTo>
                <a:lnTo>
                  <a:pt x="907923" y="130781"/>
                </a:lnTo>
                <a:lnTo>
                  <a:pt x="887348" y="83976"/>
                </a:lnTo>
                <a:lnTo>
                  <a:pt x="877296" y="69997"/>
                </a:lnTo>
                <a:lnTo>
                  <a:pt x="873104" y="65338"/>
                </a:lnTo>
                <a:close/>
              </a:path>
              <a:path w="6456044" h="610235">
                <a:moveTo>
                  <a:pt x="713950" y="0"/>
                </a:moveTo>
                <a:lnTo>
                  <a:pt x="666622" y="4188"/>
                </a:lnTo>
                <a:lnTo>
                  <a:pt x="625157" y="16753"/>
                </a:lnTo>
                <a:lnTo>
                  <a:pt x="589766" y="36438"/>
                </a:lnTo>
                <a:lnTo>
                  <a:pt x="560657" y="61987"/>
                </a:lnTo>
                <a:lnTo>
                  <a:pt x="537830" y="92562"/>
                </a:lnTo>
                <a:lnTo>
                  <a:pt x="521286" y="127325"/>
                </a:lnTo>
                <a:lnTo>
                  <a:pt x="511234" y="165021"/>
                </a:lnTo>
                <a:lnTo>
                  <a:pt x="507883" y="204391"/>
                </a:lnTo>
                <a:lnTo>
                  <a:pt x="507883" y="246275"/>
                </a:lnTo>
                <a:lnTo>
                  <a:pt x="578248" y="246275"/>
                </a:lnTo>
                <a:lnTo>
                  <a:pt x="578248" y="209417"/>
                </a:lnTo>
                <a:lnTo>
                  <a:pt x="580446" y="178371"/>
                </a:lnTo>
                <a:lnTo>
                  <a:pt x="598038" y="126017"/>
                </a:lnTo>
                <a:lnTo>
                  <a:pt x="633220" y="87484"/>
                </a:lnTo>
                <a:lnTo>
                  <a:pt x="683480" y="67798"/>
                </a:lnTo>
                <a:lnTo>
                  <a:pt x="713950" y="65338"/>
                </a:lnTo>
                <a:lnTo>
                  <a:pt x="873104" y="65338"/>
                </a:lnTo>
                <a:lnTo>
                  <a:pt x="865569" y="56961"/>
                </a:lnTo>
                <a:lnTo>
                  <a:pt x="820806" y="24135"/>
                </a:lnTo>
                <a:lnTo>
                  <a:pt x="783058" y="8952"/>
                </a:lnTo>
                <a:lnTo>
                  <a:pt x="738662" y="994"/>
                </a:lnTo>
                <a:lnTo>
                  <a:pt x="713950" y="0"/>
                </a:lnTo>
                <a:close/>
              </a:path>
              <a:path w="6456044" h="610235">
                <a:moveTo>
                  <a:pt x="1606580" y="11727"/>
                </a:moveTo>
                <a:lnTo>
                  <a:pt x="1536216" y="11727"/>
                </a:lnTo>
                <a:lnTo>
                  <a:pt x="1536216" y="598097"/>
                </a:lnTo>
                <a:lnTo>
                  <a:pt x="1913168" y="598097"/>
                </a:lnTo>
                <a:lnTo>
                  <a:pt x="1913168" y="532758"/>
                </a:lnTo>
                <a:lnTo>
                  <a:pt x="1606580" y="532758"/>
                </a:lnTo>
                <a:lnTo>
                  <a:pt x="1606580" y="11727"/>
                </a:lnTo>
                <a:close/>
              </a:path>
              <a:path w="6456044" h="610235">
                <a:moveTo>
                  <a:pt x="2410162" y="532758"/>
                </a:moveTo>
                <a:lnTo>
                  <a:pt x="2038236" y="532758"/>
                </a:lnTo>
                <a:lnTo>
                  <a:pt x="2038236" y="598097"/>
                </a:lnTo>
                <a:lnTo>
                  <a:pt x="2410162" y="598097"/>
                </a:lnTo>
                <a:lnTo>
                  <a:pt x="2410162" y="532758"/>
                </a:lnTo>
                <a:close/>
              </a:path>
              <a:path w="6456044" h="610235">
                <a:moveTo>
                  <a:pt x="2259381" y="77065"/>
                </a:moveTo>
                <a:lnTo>
                  <a:pt x="2189017" y="77065"/>
                </a:lnTo>
                <a:lnTo>
                  <a:pt x="2189017" y="532758"/>
                </a:lnTo>
                <a:lnTo>
                  <a:pt x="2259381" y="532758"/>
                </a:lnTo>
                <a:lnTo>
                  <a:pt x="2259381" y="77065"/>
                </a:lnTo>
                <a:close/>
              </a:path>
              <a:path w="6456044" h="610235">
                <a:moveTo>
                  <a:pt x="2410162" y="11727"/>
                </a:moveTo>
                <a:lnTo>
                  <a:pt x="2038236" y="11727"/>
                </a:lnTo>
                <a:lnTo>
                  <a:pt x="2038236" y="77065"/>
                </a:lnTo>
                <a:lnTo>
                  <a:pt x="2410162" y="77065"/>
                </a:lnTo>
                <a:lnTo>
                  <a:pt x="2410162" y="11727"/>
                </a:lnTo>
                <a:close/>
              </a:path>
              <a:path w="6456044" h="610235">
                <a:moveTo>
                  <a:pt x="2644965" y="11727"/>
                </a:moveTo>
                <a:lnTo>
                  <a:pt x="2510937" y="11727"/>
                </a:lnTo>
                <a:lnTo>
                  <a:pt x="2510937" y="598097"/>
                </a:lnTo>
                <a:lnTo>
                  <a:pt x="2576276" y="598097"/>
                </a:lnTo>
                <a:lnTo>
                  <a:pt x="2576276" y="41883"/>
                </a:lnTo>
                <a:lnTo>
                  <a:pt x="2649234" y="41883"/>
                </a:lnTo>
                <a:lnTo>
                  <a:pt x="2644965" y="11727"/>
                </a:lnTo>
                <a:close/>
              </a:path>
              <a:path w="6456044" h="610235">
                <a:moveTo>
                  <a:pt x="2649234" y="41883"/>
                </a:moveTo>
                <a:lnTo>
                  <a:pt x="2586328" y="41883"/>
                </a:lnTo>
                <a:lnTo>
                  <a:pt x="2665069" y="598097"/>
                </a:lnTo>
                <a:lnTo>
                  <a:pt x="2792395" y="598097"/>
                </a:lnTo>
                <a:lnTo>
                  <a:pt x="2796664" y="567940"/>
                </a:lnTo>
                <a:lnTo>
                  <a:pt x="2723706" y="567940"/>
                </a:lnTo>
                <a:lnTo>
                  <a:pt x="2649234" y="41883"/>
                </a:lnTo>
                <a:close/>
              </a:path>
              <a:path w="6456044" h="610235">
                <a:moveTo>
                  <a:pt x="2946526" y="41883"/>
                </a:moveTo>
                <a:lnTo>
                  <a:pt x="2881188" y="41883"/>
                </a:lnTo>
                <a:lnTo>
                  <a:pt x="2881188" y="598097"/>
                </a:lnTo>
                <a:lnTo>
                  <a:pt x="2946526" y="598097"/>
                </a:lnTo>
                <a:lnTo>
                  <a:pt x="2946526" y="41883"/>
                </a:lnTo>
                <a:close/>
              </a:path>
              <a:path w="6456044" h="610235">
                <a:moveTo>
                  <a:pt x="2946526" y="11727"/>
                </a:moveTo>
                <a:lnTo>
                  <a:pt x="2812499" y="11727"/>
                </a:lnTo>
                <a:lnTo>
                  <a:pt x="2733758" y="567940"/>
                </a:lnTo>
                <a:lnTo>
                  <a:pt x="2796664" y="567940"/>
                </a:lnTo>
                <a:lnTo>
                  <a:pt x="2871136" y="41883"/>
                </a:lnTo>
                <a:lnTo>
                  <a:pt x="2946526" y="41883"/>
                </a:lnTo>
                <a:lnTo>
                  <a:pt x="2946526" y="11727"/>
                </a:lnTo>
                <a:close/>
              </a:path>
              <a:path w="6456044" h="610235">
                <a:moveTo>
                  <a:pt x="3419228" y="532758"/>
                </a:moveTo>
                <a:lnTo>
                  <a:pt x="3047302" y="532758"/>
                </a:lnTo>
                <a:lnTo>
                  <a:pt x="3047302" y="598097"/>
                </a:lnTo>
                <a:lnTo>
                  <a:pt x="3419228" y="598097"/>
                </a:lnTo>
                <a:lnTo>
                  <a:pt x="3419228" y="532758"/>
                </a:lnTo>
                <a:close/>
              </a:path>
              <a:path w="6456044" h="610235">
                <a:moveTo>
                  <a:pt x="3268447" y="77065"/>
                </a:moveTo>
                <a:lnTo>
                  <a:pt x="3198083" y="77065"/>
                </a:lnTo>
                <a:lnTo>
                  <a:pt x="3198083" y="532758"/>
                </a:lnTo>
                <a:lnTo>
                  <a:pt x="3268447" y="532758"/>
                </a:lnTo>
                <a:lnTo>
                  <a:pt x="3268447" y="77065"/>
                </a:lnTo>
                <a:close/>
              </a:path>
              <a:path w="6456044" h="610235">
                <a:moveTo>
                  <a:pt x="3419228" y="11727"/>
                </a:moveTo>
                <a:lnTo>
                  <a:pt x="3047302" y="11727"/>
                </a:lnTo>
                <a:lnTo>
                  <a:pt x="3047302" y="77065"/>
                </a:lnTo>
                <a:lnTo>
                  <a:pt x="3419228" y="77065"/>
                </a:lnTo>
                <a:lnTo>
                  <a:pt x="3419228" y="11727"/>
                </a:lnTo>
                <a:close/>
              </a:path>
              <a:path w="6456044" h="610235">
                <a:moveTo>
                  <a:pt x="3772980" y="77065"/>
                </a:moveTo>
                <a:lnTo>
                  <a:pt x="3702616" y="77065"/>
                </a:lnTo>
                <a:lnTo>
                  <a:pt x="3702616" y="598097"/>
                </a:lnTo>
                <a:lnTo>
                  <a:pt x="3772980" y="598097"/>
                </a:lnTo>
                <a:lnTo>
                  <a:pt x="3772980" y="77065"/>
                </a:lnTo>
                <a:close/>
              </a:path>
              <a:path w="6456044" h="610235">
                <a:moveTo>
                  <a:pt x="3943865" y="11727"/>
                </a:moveTo>
                <a:lnTo>
                  <a:pt x="3531731" y="11727"/>
                </a:lnTo>
                <a:lnTo>
                  <a:pt x="3531731" y="77065"/>
                </a:lnTo>
                <a:lnTo>
                  <a:pt x="3943865" y="77065"/>
                </a:lnTo>
                <a:lnTo>
                  <a:pt x="3943865" y="11727"/>
                </a:lnTo>
                <a:close/>
              </a:path>
              <a:path w="6456044" h="610235">
                <a:moveTo>
                  <a:pt x="4308507" y="11727"/>
                </a:moveTo>
                <a:lnTo>
                  <a:pt x="4176155" y="11727"/>
                </a:lnTo>
                <a:lnTo>
                  <a:pt x="3998569" y="598097"/>
                </a:lnTo>
                <a:lnTo>
                  <a:pt x="4073959" y="598097"/>
                </a:lnTo>
                <a:lnTo>
                  <a:pt x="4116681" y="452342"/>
                </a:lnTo>
                <a:lnTo>
                  <a:pt x="4441951" y="452342"/>
                </a:lnTo>
                <a:lnTo>
                  <a:pt x="4422162" y="387003"/>
                </a:lnTo>
                <a:lnTo>
                  <a:pt x="4135947" y="387003"/>
                </a:lnTo>
                <a:lnTo>
                  <a:pt x="4237305" y="41883"/>
                </a:lnTo>
                <a:lnTo>
                  <a:pt x="4317640" y="41883"/>
                </a:lnTo>
                <a:lnTo>
                  <a:pt x="4308507" y="11727"/>
                </a:lnTo>
                <a:close/>
              </a:path>
              <a:path w="6456044" h="610235">
                <a:moveTo>
                  <a:pt x="4441951" y="452342"/>
                </a:moveTo>
                <a:lnTo>
                  <a:pt x="4367982" y="452342"/>
                </a:lnTo>
                <a:lnTo>
                  <a:pt x="4410703" y="598097"/>
                </a:lnTo>
                <a:lnTo>
                  <a:pt x="4486093" y="598097"/>
                </a:lnTo>
                <a:lnTo>
                  <a:pt x="4441951" y="452342"/>
                </a:lnTo>
                <a:close/>
              </a:path>
              <a:path w="6456044" h="610235">
                <a:moveTo>
                  <a:pt x="4317640" y="41883"/>
                </a:moveTo>
                <a:lnTo>
                  <a:pt x="4247357" y="41883"/>
                </a:lnTo>
                <a:lnTo>
                  <a:pt x="4348715" y="387003"/>
                </a:lnTo>
                <a:lnTo>
                  <a:pt x="4422162" y="387003"/>
                </a:lnTo>
                <a:lnTo>
                  <a:pt x="4317640" y="41883"/>
                </a:lnTo>
                <a:close/>
              </a:path>
              <a:path w="6456044" h="610235">
                <a:moveTo>
                  <a:pt x="4782046" y="77065"/>
                </a:moveTo>
                <a:lnTo>
                  <a:pt x="4711682" y="77065"/>
                </a:lnTo>
                <a:lnTo>
                  <a:pt x="4711682" y="598097"/>
                </a:lnTo>
                <a:lnTo>
                  <a:pt x="4782046" y="598097"/>
                </a:lnTo>
                <a:lnTo>
                  <a:pt x="4782046" y="77065"/>
                </a:lnTo>
                <a:close/>
              </a:path>
              <a:path w="6456044" h="610235">
                <a:moveTo>
                  <a:pt x="4952931" y="11727"/>
                </a:moveTo>
                <a:lnTo>
                  <a:pt x="4540797" y="11727"/>
                </a:lnTo>
                <a:lnTo>
                  <a:pt x="4540797" y="77065"/>
                </a:lnTo>
                <a:lnTo>
                  <a:pt x="4952931" y="77065"/>
                </a:lnTo>
                <a:lnTo>
                  <a:pt x="4952931" y="11727"/>
                </a:lnTo>
                <a:close/>
              </a:path>
              <a:path w="6456044" h="610235">
                <a:moveTo>
                  <a:pt x="5437360" y="532758"/>
                </a:moveTo>
                <a:lnTo>
                  <a:pt x="5065434" y="532758"/>
                </a:lnTo>
                <a:lnTo>
                  <a:pt x="5065434" y="598097"/>
                </a:lnTo>
                <a:lnTo>
                  <a:pt x="5437360" y="598097"/>
                </a:lnTo>
                <a:lnTo>
                  <a:pt x="5437360" y="532758"/>
                </a:lnTo>
                <a:close/>
              </a:path>
              <a:path w="6456044" h="610235">
                <a:moveTo>
                  <a:pt x="5286579" y="77065"/>
                </a:moveTo>
                <a:lnTo>
                  <a:pt x="5216215" y="77065"/>
                </a:lnTo>
                <a:lnTo>
                  <a:pt x="5216215" y="532758"/>
                </a:lnTo>
                <a:lnTo>
                  <a:pt x="5286579" y="532758"/>
                </a:lnTo>
                <a:lnTo>
                  <a:pt x="5286579" y="77065"/>
                </a:lnTo>
                <a:close/>
              </a:path>
              <a:path w="6456044" h="610235">
                <a:moveTo>
                  <a:pt x="5437360" y="11727"/>
                </a:moveTo>
                <a:lnTo>
                  <a:pt x="5065434" y="11727"/>
                </a:lnTo>
                <a:lnTo>
                  <a:pt x="5065434" y="77065"/>
                </a:lnTo>
                <a:lnTo>
                  <a:pt x="5437360" y="77065"/>
                </a:lnTo>
                <a:lnTo>
                  <a:pt x="5437360" y="11727"/>
                </a:lnTo>
                <a:close/>
              </a:path>
              <a:path w="6456044" h="610235">
                <a:moveTo>
                  <a:pt x="5755930" y="0"/>
                </a:moveTo>
                <a:lnTo>
                  <a:pt x="5710015" y="3926"/>
                </a:lnTo>
                <a:lnTo>
                  <a:pt x="5669441" y="15706"/>
                </a:lnTo>
                <a:lnTo>
                  <a:pt x="5634206" y="35339"/>
                </a:lnTo>
                <a:lnTo>
                  <a:pt x="5604312" y="62825"/>
                </a:lnTo>
                <a:lnTo>
                  <a:pt x="5580491" y="97431"/>
                </a:lnTo>
                <a:lnTo>
                  <a:pt x="5563475" y="138425"/>
                </a:lnTo>
                <a:lnTo>
                  <a:pt x="5553266" y="185805"/>
                </a:lnTo>
                <a:lnTo>
                  <a:pt x="5549863" y="239573"/>
                </a:lnTo>
                <a:lnTo>
                  <a:pt x="5549863" y="370250"/>
                </a:lnTo>
                <a:lnTo>
                  <a:pt x="5553266" y="425379"/>
                </a:lnTo>
                <a:lnTo>
                  <a:pt x="5563475" y="473493"/>
                </a:lnTo>
                <a:lnTo>
                  <a:pt x="5580491" y="514591"/>
                </a:lnTo>
                <a:lnTo>
                  <a:pt x="5604312" y="548674"/>
                </a:lnTo>
                <a:lnTo>
                  <a:pt x="5634206" y="575427"/>
                </a:lnTo>
                <a:lnTo>
                  <a:pt x="5669441" y="594536"/>
                </a:lnTo>
                <a:lnTo>
                  <a:pt x="5710015" y="606002"/>
                </a:lnTo>
                <a:lnTo>
                  <a:pt x="5755930" y="609824"/>
                </a:lnTo>
                <a:lnTo>
                  <a:pt x="5801845" y="606002"/>
                </a:lnTo>
                <a:lnTo>
                  <a:pt x="5842420" y="594536"/>
                </a:lnTo>
                <a:lnTo>
                  <a:pt x="5877655" y="575427"/>
                </a:lnTo>
                <a:lnTo>
                  <a:pt x="5907549" y="548674"/>
                </a:lnTo>
                <a:lnTo>
                  <a:pt x="5910476" y="544486"/>
                </a:lnTo>
                <a:lnTo>
                  <a:pt x="5755930" y="544486"/>
                </a:lnTo>
                <a:lnTo>
                  <a:pt x="5724099" y="541606"/>
                </a:lnTo>
                <a:lnTo>
                  <a:pt x="5673001" y="518570"/>
                </a:lnTo>
                <a:lnTo>
                  <a:pt x="5639075" y="472498"/>
                </a:lnTo>
                <a:lnTo>
                  <a:pt x="5622322" y="405903"/>
                </a:lnTo>
                <a:lnTo>
                  <a:pt x="5620228" y="365224"/>
                </a:lnTo>
                <a:lnTo>
                  <a:pt x="5620228" y="244599"/>
                </a:lnTo>
                <a:lnTo>
                  <a:pt x="5622322" y="206328"/>
                </a:lnTo>
                <a:lnTo>
                  <a:pt x="5639075" y="141409"/>
                </a:lnTo>
                <a:lnTo>
                  <a:pt x="5673001" y="93138"/>
                </a:lnTo>
                <a:lnTo>
                  <a:pt x="5724099" y="68427"/>
                </a:lnTo>
                <a:lnTo>
                  <a:pt x="5755930" y="65338"/>
                </a:lnTo>
                <a:lnTo>
                  <a:pt x="5909279" y="65338"/>
                </a:lnTo>
                <a:lnTo>
                  <a:pt x="5907549" y="62825"/>
                </a:lnTo>
                <a:lnTo>
                  <a:pt x="5877655" y="35339"/>
                </a:lnTo>
                <a:lnTo>
                  <a:pt x="5842420" y="15706"/>
                </a:lnTo>
                <a:lnTo>
                  <a:pt x="5801845" y="3926"/>
                </a:lnTo>
                <a:lnTo>
                  <a:pt x="5755930" y="0"/>
                </a:lnTo>
                <a:close/>
              </a:path>
              <a:path w="6456044" h="610235">
                <a:moveTo>
                  <a:pt x="5909279" y="65338"/>
                </a:moveTo>
                <a:lnTo>
                  <a:pt x="5755930" y="65338"/>
                </a:lnTo>
                <a:lnTo>
                  <a:pt x="5787709" y="68427"/>
                </a:lnTo>
                <a:lnTo>
                  <a:pt x="5815196" y="77693"/>
                </a:lnTo>
                <a:lnTo>
                  <a:pt x="5857288" y="114760"/>
                </a:lnTo>
                <a:lnTo>
                  <a:pt x="5883047" y="171931"/>
                </a:lnTo>
                <a:lnTo>
                  <a:pt x="5891633" y="244599"/>
                </a:lnTo>
                <a:lnTo>
                  <a:pt x="5891633" y="365224"/>
                </a:lnTo>
                <a:lnTo>
                  <a:pt x="5889487" y="405903"/>
                </a:lnTo>
                <a:lnTo>
                  <a:pt x="5872314" y="472498"/>
                </a:lnTo>
                <a:lnTo>
                  <a:pt x="5838388" y="518570"/>
                </a:lnTo>
                <a:lnTo>
                  <a:pt x="5787709" y="541606"/>
                </a:lnTo>
                <a:lnTo>
                  <a:pt x="5755930" y="544486"/>
                </a:lnTo>
                <a:lnTo>
                  <a:pt x="5910476" y="544486"/>
                </a:lnTo>
                <a:lnTo>
                  <a:pt x="5931370" y="514591"/>
                </a:lnTo>
                <a:lnTo>
                  <a:pt x="5948385" y="473493"/>
                </a:lnTo>
                <a:lnTo>
                  <a:pt x="5958594" y="425379"/>
                </a:lnTo>
                <a:lnTo>
                  <a:pt x="5961997" y="370250"/>
                </a:lnTo>
                <a:lnTo>
                  <a:pt x="5961997" y="239573"/>
                </a:lnTo>
                <a:lnTo>
                  <a:pt x="5958594" y="185805"/>
                </a:lnTo>
                <a:lnTo>
                  <a:pt x="5948385" y="138425"/>
                </a:lnTo>
                <a:lnTo>
                  <a:pt x="5931370" y="97431"/>
                </a:lnTo>
                <a:lnTo>
                  <a:pt x="5909279" y="65338"/>
                </a:lnTo>
                <a:close/>
              </a:path>
              <a:path w="6456044" h="610235">
                <a:moveTo>
                  <a:pt x="6206015" y="11727"/>
                </a:moveTo>
                <a:lnTo>
                  <a:pt x="6065287" y="11727"/>
                </a:lnTo>
                <a:lnTo>
                  <a:pt x="6065287" y="598097"/>
                </a:lnTo>
                <a:lnTo>
                  <a:pt x="6135651" y="598097"/>
                </a:lnTo>
                <a:lnTo>
                  <a:pt x="6135651" y="41883"/>
                </a:lnTo>
                <a:lnTo>
                  <a:pt x="6215189" y="41883"/>
                </a:lnTo>
                <a:lnTo>
                  <a:pt x="6206015" y="11727"/>
                </a:lnTo>
                <a:close/>
              </a:path>
              <a:path w="6456044" h="610235">
                <a:moveTo>
                  <a:pt x="6215189" y="41883"/>
                </a:moveTo>
                <a:lnTo>
                  <a:pt x="6145703" y="41883"/>
                </a:lnTo>
                <a:lnTo>
                  <a:pt x="6314912" y="598097"/>
                </a:lnTo>
                <a:lnTo>
                  <a:pt x="6455641" y="598097"/>
                </a:lnTo>
                <a:lnTo>
                  <a:pt x="6455641" y="567940"/>
                </a:lnTo>
                <a:lnTo>
                  <a:pt x="6375225" y="567940"/>
                </a:lnTo>
                <a:lnTo>
                  <a:pt x="6215189" y="41883"/>
                </a:lnTo>
                <a:close/>
              </a:path>
              <a:path w="6456044" h="610235">
                <a:moveTo>
                  <a:pt x="6455641" y="11727"/>
                </a:moveTo>
                <a:lnTo>
                  <a:pt x="6385277" y="11727"/>
                </a:lnTo>
                <a:lnTo>
                  <a:pt x="6385277" y="567940"/>
                </a:lnTo>
                <a:lnTo>
                  <a:pt x="6455641" y="567940"/>
                </a:lnTo>
                <a:lnTo>
                  <a:pt x="6455641" y="117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8743189" y="738197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 descr=""/>
          <p:cNvSpPr/>
          <p:nvPr/>
        </p:nvSpPr>
        <p:spPr>
          <a:xfrm>
            <a:off x="8743189" y="10868779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0" name="object 2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54895" y="3905640"/>
            <a:ext cx="3633397" cy="6753721"/>
          </a:xfrm>
          <a:prstGeom prst="rect">
            <a:avLst/>
          </a:prstGeom>
        </p:spPr>
      </p:pic>
      <p:sp>
        <p:nvSpPr>
          <p:cNvPr id="21" name="object 21" descr=""/>
          <p:cNvSpPr/>
          <p:nvPr/>
        </p:nvSpPr>
        <p:spPr>
          <a:xfrm>
            <a:off x="8743189" y="738197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0560" y="851492"/>
            <a:ext cx="12512996" cy="1148446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0" y="9832168"/>
            <a:ext cx="178435" cy="1057910"/>
          </a:xfrm>
          <a:custGeom>
            <a:avLst/>
            <a:gdLst/>
            <a:ahLst/>
            <a:cxnLst/>
            <a:rect l="l" t="t" r="r" b="b"/>
            <a:pathLst>
              <a:path w="178435" h="1057909">
                <a:moveTo>
                  <a:pt x="178003" y="0"/>
                </a:moveTo>
                <a:lnTo>
                  <a:pt x="41871" y="0"/>
                </a:lnTo>
                <a:lnTo>
                  <a:pt x="0" y="0"/>
                </a:lnTo>
                <a:lnTo>
                  <a:pt x="0" y="1057554"/>
                </a:lnTo>
                <a:lnTo>
                  <a:pt x="41871" y="1057554"/>
                </a:lnTo>
                <a:lnTo>
                  <a:pt x="178003" y="1057554"/>
                </a:lnTo>
                <a:lnTo>
                  <a:pt x="178003" y="1015669"/>
                </a:lnTo>
                <a:lnTo>
                  <a:pt x="41871" y="1015669"/>
                </a:lnTo>
                <a:lnTo>
                  <a:pt x="41871" y="41884"/>
                </a:lnTo>
                <a:lnTo>
                  <a:pt x="178003" y="41884"/>
                </a:lnTo>
                <a:lnTo>
                  <a:pt x="1780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790371" y="4306426"/>
            <a:ext cx="3110230" cy="1898014"/>
          </a:xfrm>
          <a:custGeom>
            <a:avLst/>
            <a:gdLst/>
            <a:ahLst/>
            <a:cxnLst/>
            <a:rect l="l" t="t" r="r" b="b"/>
            <a:pathLst>
              <a:path w="3110229" h="1898014">
                <a:moveTo>
                  <a:pt x="3052408" y="1629011"/>
                </a:moveTo>
                <a:lnTo>
                  <a:pt x="3044839" y="1626336"/>
                </a:lnTo>
                <a:lnTo>
                  <a:pt x="3036535" y="1626787"/>
                </a:lnTo>
                <a:lnTo>
                  <a:pt x="3029057" y="1630425"/>
                </a:lnTo>
                <a:lnTo>
                  <a:pt x="3023739" y="1636439"/>
                </a:lnTo>
                <a:lnTo>
                  <a:pt x="3021064" y="1644008"/>
                </a:lnTo>
                <a:lnTo>
                  <a:pt x="3021515" y="1652312"/>
                </a:lnTo>
                <a:lnTo>
                  <a:pt x="3063536" y="1814491"/>
                </a:lnTo>
                <a:lnTo>
                  <a:pt x="2901357" y="1856511"/>
                </a:lnTo>
                <a:lnTo>
                  <a:pt x="2893879" y="1860149"/>
                </a:lnTo>
                <a:lnTo>
                  <a:pt x="2888561" y="1866163"/>
                </a:lnTo>
                <a:lnTo>
                  <a:pt x="2885886" y="1873733"/>
                </a:lnTo>
                <a:lnTo>
                  <a:pt x="2886337" y="1882036"/>
                </a:lnTo>
                <a:lnTo>
                  <a:pt x="2889975" y="1889515"/>
                </a:lnTo>
                <a:lnTo>
                  <a:pt x="2895989" y="1894833"/>
                </a:lnTo>
                <a:lnTo>
                  <a:pt x="2903559" y="1897508"/>
                </a:lnTo>
                <a:lnTo>
                  <a:pt x="2911862" y="1897056"/>
                </a:lnTo>
                <a:lnTo>
                  <a:pt x="3085916" y="1851959"/>
                </a:lnTo>
                <a:lnTo>
                  <a:pt x="3078440" y="1847559"/>
                </a:lnTo>
                <a:lnTo>
                  <a:pt x="3099682" y="1811462"/>
                </a:lnTo>
                <a:lnTo>
                  <a:pt x="3107158" y="1815861"/>
                </a:lnTo>
                <a:lnTo>
                  <a:pt x="3062060" y="1641807"/>
                </a:lnTo>
                <a:lnTo>
                  <a:pt x="3058422" y="1634329"/>
                </a:lnTo>
                <a:lnTo>
                  <a:pt x="3052408" y="1629011"/>
                </a:lnTo>
                <a:close/>
              </a:path>
              <a:path w="3110229" h="1898014">
                <a:moveTo>
                  <a:pt x="3056108" y="1785821"/>
                </a:moveTo>
                <a:lnTo>
                  <a:pt x="21241" y="0"/>
                </a:lnTo>
                <a:lnTo>
                  <a:pt x="0" y="36097"/>
                </a:lnTo>
                <a:lnTo>
                  <a:pt x="3034867" y="1821919"/>
                </a:lnTo>
                <a:lnTo>
                  <a:pt x="3063536" y="1814491"/>
                </a:lnTo>
                <a:lnTo>
                  <a:pt x="3056108" y="1785821"/>
                </a:lnTo>
                <a:close/>
              </a:path>
              <a:path w="3110229" h="1898014">
                <a:moveTo>
                  <a:pt x="3107158" y="1815861"/>
                </a:moveTo>
                <a:lnTo>
                  <a:pt x="3099682" y="1811462"/>
                </a:lnTo>
                <a:lnTo>
                  <a:pt x="3078440" y="1847559"/>
                </a:lnTo>
                <a:lnTo>
                  <a:pt x="3085916" y="1851959"/>
                </a:lnTo>
                <a:lnTo>
                  <a:pt x="3094314" y="1849783"/>
                </a:lnTo>
                <a:lnTo>
                  <a:pt x="3101792" y="1846145"/>
                </a:lnTo>
                <a:lnTo>
                  <a:pt x="3107110" y="1840131"/>
                </a:lnTo>
                <a:lnTo>
                  <a:pt x="3109785" y="1832562"/>
                </a:lnTo>
                <a:lnTo>
                  <a:pt x="3109333" y="1824258"/>
                </a:lnTo>
                <a:lnTo>
                  <a:pt x="3107158" y="1815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11558139" y="8062577"/>
            <a:ext cx="922019" cy="2070735"/>
          </a:xfrm>
          <a:custGeom>
            <a:avLst/>
            <a:gdLst/>
            <a:ahLst/>
            <a:cxnLst/>
            <a:rect l="l" t="t" r="r" b="b"/>
            <a:pathLst>
              <a:path w="922020" h="2070734">
                <a:moveTo>
                  <a:pt x="1468" y="201543"/>
                </a:moveTo>
                <a:lnTo>
                  <a:pt x="5788" y="208310"/>
                </a:lnTo>
                <a:lnTo>
                  <a:pt x="12611" y="213064"/>
                </a:lnTo>
                <a:lnTo>
                  <a:pt x="20744" y="214798"/>
                </a:lnTo>
                <a:lnTo>
                  <a:pt x="28637" y="213330"/>
                </a:lnTo>
                <a:lnTo>
                  <a:pt x="35404" y="209010"/>
                </a:lnTo>
                <a:lnTo>
                  <a:pt x="40158" y="202186"/>
                </a:lnTo>
                <a:lnTo>
                  <a:pt x="106834" y="48492"/>
                </a:lnTo>
                <a:lnTo>
                  <a:pt x="260528" y="115168"/>
                </a:lnTo>
                <a:lnTo>
                  <a:pt x="268661" y="116903"/>
                </a:lnTo>
                <a:lnTo>
                  <a:pt x="276554" y="115435"/>
                </a:lnTo>
                <a:lnTo>
                  <a:pt x="283321" y="111114"/>
                </a:lnTo>
                <a:lnTo>
                  <a:pt x="288074" y="104291"/>
                </a:lnTo>
                <a:lnTo>
                  <a:pt x="289809" y="96158"/>
                </a:lnTo>
                <a:lnTo>
                  <a:pt x="288341" y="88265"/>
                </a:lnTo>
                <a:lnTo>
                  <a:pt x="284020" y="81499"/>
                </a:lnTo>
                <a:lnTo>
                  <a:pt x="277197" y="76745"/>
                </a:lnTo>
                <a:lnTo>
                  <a:pt x="112249" y="5186"/>
                </a:lnTo>
                <a:lnTo>
                  <a:pt x="115435" y="13254"/>
                </a:lnTo>
                <a:lnTo>
                  <a:pt x="76478" y="28637"/>
                </a:lnTo>
                <a:lnTo>
                  <a:pt x="73292" y="20569"/>
                </a:lnTo>
                <a:lnTo>
                  <a:pt x="1734" y="185517"/>
                </a:lnTo>
                <a:lnTo>
                  <a:pt x="0" y="193650"/>
                </a:lnTo>
                <a:lnTo>
                  <a:pt x="1468" y="201543"/>
                </a:lnTo>
                <a:close/>
              </a:path>
              <a:path w="922020" h="2070734">
                <a:moveTo>
                  <a:pt x="95047" y="75662"/>
                </a:moveTo>
                <a:lnTo>
                  <a:pt x="882736" y="2070459"/>
                </a:lnTo>
                <a:lnTo>
                  <a:pt x="921693" y="2055076"/>
                </a:lnTo>
                <a:lnTo>
                  <a:pt x="134003" y="60279"/>
                </a:lnTo>
                <a:lnTo>
                  <a:pt x="106834" y="48492"/>
                </a:lnTo>
                <a:lnTo>
                  <a:pt x="95047" y="75662"/>
                </a:lnTo>
                <a:close/>
              </a:path>
              <a:path w="922020" h="2070734">
                <a:moveTo>
                  <a:pt x="73292" y="20569"/>
                </a:moveTo>
                <a:lnTo>
                  <a:pt x="76478" y="28637"/>
                </a:lnTo>
                <a:lnTo>
                  <a:pt x="115435" y="13254"/>
                </a:lnTo>
                <a:lnTo>
                  <a:pt x="112249" y="5186"/>
                </a:lnTo>
                <a:lnTo>
                  <a:pt x="104291" y="1734"/>
                </a:lnTo>
                <a:lnTo>
                  <a:pt x="96158" y="0"/>
                </a:lnTo>
                <a:lnTo>
                  <a:pt x="88265" y="1468"/>
                </a:lnTo>
                <a:lnTo>
                  <a:pt x="81499" y="5788"/>
                </a:lnTo>
                <a:lnTo>
                  <a:pt x="76745" y="12611"/>
                </a:lnTo>
                <a:lnTo>
                  <a:pt x="73292" y="205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 descr=""/>
          <p:cNvGrpSpPr/>
          <p:nvPr/>
        </p:nvGrpSpPr>
        <p:grpSpPr>
          <a:xfrm>
            <a:off x="418835" y="2952789"/>
            <a:ext cx="4481830" cy="3251200"/>
            <a:chOff x="418835" y="2952789"/>
            <a:chExt cx="4481830" cy="3251200"/>
          </a:xfrm>
        </p:grpSpPr>
        <p:sp>
          <p:nvSpPr>
            <p:cNvPr id="7" name="object 7" descr=""/>
            <p:cNvSpPr/>
            <p:nvPr/>
          </p:nvSpPr>
          <p:spPr>
            <a:xfrm>
              <a:off x="418835" y="2952789"/>
              <a:ext cx="4398010" cy="1372235"/>
            </a:xfrm>
            <a:custGeom>
              <a:avLst/>
              <a:gdLst/>
              <a:ahLst/>
              <a:cxnLst/>
              <a:rect l="l" t="t" r="r" b="b"/>
              <a:pathLst>
                <a:path w="4398010" h="1372235">
                  <a:moveTo>
                    <a:pt x="4397771" y="0"/>
                  </a:moveTo>
                  <a:lnTo>
                    <a:pt x="0" y="0"/>
                  </a:lnTo>
                  <a:lnTo>
                    <a:pt x="0" y="1371685"/>
                  </a:lnTo>
                  <a:lnTo>
                    <a:pt x="4397771" y="1371685"/>
                  </a:lnTo>
                  <a:lnTo>
                    <a:pt x="4397771" y="0"/>
                  </a:lnTo>
                  <a:close/>
                </a:path>
              </a:pathLst>
            </a:custGeom>
            <a:solidFill>
              <a:srgbClr val="F6EF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418833" y="2952794"/>
              <a:ext cx="4398010" cy="1372235"/>
            </a:xfrm>
            <a:custGeom>
              <a:avLst/>
              <a:gdLst/>
              <a:ahLst/>
              <a:cxnLst/>
              <a:rect l="l" t="t" r="r" b="b"/>
              <a:pathLst>
                <a:path w="4398010" h="1372235">
                  <a:moveTo>
                    <a:pt x="4397768" y="0"/>
                  </a:moveTo>
                  <a:lnTo>
                    <a:pt x="4355884" y="0"/>
                  </a:lnTo>
                  <a:lnTo>
                    <a:pt x="4355884" y="41884"/>
                  </a:lnTo>
                  <a:lnTo>
                    <a:pt x="4355884" y="1329804"/>
                  </a:lnTo>
                  <a:lnTo>
                    <a:pt x="41884" y="1329804"/>
                  </a:lnTo>
                  <a:lnTo>
                    <a:pt x="41884" y="41884"/>
                  </a:lnTo>
                  <a:lnTo>
                    <a:pt x="4355884" y="41884"/>
                  </a:lnTo>
                  <a:lnTo>
                    <a:pt x="4355884" y="0"/>
                  </a:lnTo>
                  <a:lnTo>
                    <a:pt x="41884" y="0"/>
                  </a:lnTo>
                  <a:lnTo>
                    <a:pt x="0" y="88"/>
                  </a:lnTo>
                  <a:lnTo>
                    <a:pt x="0" y="1371688"/>
                  </a:lnTo>
                  <a:lnTo>
                    <a:pt x="41884" y="1371688"/>
                  </a:lnTo>
                  <a:lnTo>
                    <a:pt x="4355884" y="1371688"/>
                  </a:lnTo>
                  <a:lnTo>
                    <a:pt x="4397768" y="1371688"/>
                  </a:lnTo>
                  <a:lnTo>
                    <a:pt x="43977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4899" y="3282695"/>
              <a:ext cx="3933042" cy="732992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790371" y="4306426"/>
              <a:ext cx="3110230" cy="1898014"/>
            </a:xfrm>
            <a:custGeom>
              <a:avLst/>
              <a:gdLst/>
              <a:ahLst/>
              <a:cxnLst/>
              <a:rect l="l" t="t" r="r" b="b"/>
              <a:pathLst>
                <a:path w="3110229" h="1898014">
                  <a:moveTo>
                    <a:pt x="3052408" y="1629011"/>
                  </a:moveTo>
                  <a:lnTo>
                    <a:pt x="3044839" y="1626336"/>
                  </a:lnTo>
                  <a:lnTo>
                    <a:pt x="3036535" y="1626787"/>
                  </a:lnTo>
                  <a:lnTo>
                    <a:pt x="3029057" y="1630425"/>
                  </a:lnTo>
                  <a:lnTo>
                    <a:pt x="3023739" y="1636439"/>
                  </a:lnTo>
                  <a:lnTo>
                    <a:pt x="3021064" y="1644008"/>
                  </a:lnTo>
                  <a:lnTo>
                    <a:pt x="3021515" y="1652312"/>
                  </a:lnTo>
                  <a:lnTo>
                    <a:pt x="3063536" y="1814491"/>
                  </a:lnTo>
                  <a:lnTo>
                    <a:pt x="2901357" y="1856511"/>
                  </a:lnTo>
                  <a:lnTo>
                    <a:pt x="2893879" y="1860149"/>
                  </a:lnTo>
                  <a:lnTo>
                    <a:pt x="2888561" y="1866163"/>
                  </a:lnTo>
                  <a:lnTo>
                    <a:pt x="2885886" y="1873733"/>
                  </a:lnTo>
                  <a:lnTo>
                    <a:pt x="2886337" y="1882036"/>
                  </a:lnTo>
                  <a:lnTo>
                    <a:pt x="2889975" y="1889515"/>
                  </a:lnTo>
                  <a:lnTo>
                    <a:pt x="2895989" y="1894833"/>
                  </a:lnTo>
                  <a:lnTo>
                    <a:pt x="2903559" y="1897508"/>
                  </a:lnTo>
                  <a:lnTo>
                    <a:pt x="2911862" y="1897056"/>
                  </a:lnTo>
                  <a:lnTo>
                    <a:pt x="3085916" y="1851959"/>
                  </a:lnTo>
                  <a:lnTo>
                    <a:pt x="3078440" y="1847559"/>
                  </a:lnTo>
                  <a:lnTo>
                    <a:pt x="3099682" y="1811462"/>
                  </a:lnTo>
                  <a:lnTo>
                    <a:pt x="3107158" y="1815861"/>
                  </a:lnTo>
                  <a:lnTo>
                    <a:pt x="3062060" y="1641807"/>
                  </a:lnTo>
                  <a:lnTo>
                    <a:pt x="3058422" y="1634329"/>
                  </a:lnTo>
                  <a:lnTo>
                    <a:pt x="3052408" y="1629011"/>
                  </a:lnTo>
                  <a:close/>
                </a:path>
                <a:path w="3110229" h="1898014">
                  <a:moveTo>
                    <a:pt x="3056108" y="1785821"/>
                  </a:moveTo>
                  <a:lnTo>
                    <a:pt x="21241" y="0"/>
                  </a:lnTo>
                  <a:lnTo>
                    <a:pt x="0" y="36097"/>
                  </a:lnTo>
                  <a:lnTo>
                    <a:pt x="3034867" y="1821919"/>
                  </a:lnTo>
                  <a:lnTo>
                    <a:pt x="3063536" y="1814491"/>
                  </a:lnTo>
                  <a:lnTo>
                    <a:pt x="3056108" y="1785821"/>
                  </a:lnTo>
                  <a:close/>
                </a:path>
                <a:path w="3110229" h="1898014">
                  <a:moveTo>
                    <a:pt x="3107158" y="1815861"/>
                  </a:moveTo>
                  <a:lnTo>
                    <a:pt x="3099682" y="1811462"/>
                  </a:lnTo>
                  <a:lnTo>
                    <a:pt x="3078440" y="1847559"/>
                  </a:lnTo>
                  <a:lnTo>
                    <a:pt x="3085916" y="1851959"/>
                  </a:lnTo>
                  <a:lnTo>
                    <a:pt x="3094314" y="1849783"/>
                  </a:lnTo>
                  <a:lnTo>
                    <a:pt x="3101792" y="1846145"/>
                  </a:lnTo>
                  <a:lnTo>
                    <a:pt x="3107110" y="1840131"/>
                  </a:lnTo>
                  <a:lnTo>
                    <a:pt x="3109785" y="1832562"/>
                  </a:lnTo>
                  <a:lnTo>
                    <a:pt x="3109333" y="1824258"/>
                  </a:lnTo>
                  <a:lnTo>
                    <a:pt x="3107158" y="181586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"/>
          <p:cNvSpPr/>
          <p:nvPr/>
        </p:nvSpPr>
        <p:spPr>
          <a:xfrm>
            <a:off x="11558139" y="8062577"/>
            <a:ext cx="922019" cy="2070735"/>
          </a:xfrm>
          <a:custGeom>
            <a:avLst/>
            <a:gdLst/>
            <a:ahLst/>
            <a:cxnLst/>
            <a:rect l="l" t="t" r="r" b="b"/>
            <a:pathLst>
              <a:path w="922020" h="2070734">
                <a:moveTo>
                  <a:pt x="1468" y="201543"/>
                </a:moveTo>
                <a:lnTo>
                  <a:pt x="5788" y="208310"/>
                </a:lnTo>
                <a:lnTo>
                  <a:pt x="12611" y="213064"/>
                </a:lnTo>
                <a:lnTo>
                  <a:pt x="20744" y="214798"/>
                </a:lnTo>
                <a:lnTo>
                  <a:pt x="28637" y="213330"/>
                </a:lnTo>
                <a:lnTo>
                  <a:pt x="35404" y="209010"/>
                </a:lnTo>
                <a:lnTo>
                  <a:pt x="40158" y="202186"/>
                </a:lnTo>
                <a:lnTo>
                  <a:pt x="106834" y="48492"/>
                </a:lnTo>
                <a:lnTo>
                  <a:pt x="260528" y="115168"/>
                </a:lnTo>
                <a:lnTo>
                  <a:pt x="268661" y="116903"/>
                </a:lnTo>
                <a:lnTo>
                  <a:pt x="276554" y="115435"/>
                </a:lnTo>
                <a:lnTo>
                  <a:pt x="283321" y="111114"/>
                </a:lnTo>
                <a:lnTo>
                  <a:pt x="288074" y="104291"/>
                </a:lnTo>
                <a:lnTo>
                  <a:pt x="289809" y="96158"/>
                </a:lnTo>
                <a:lnTo>
                  <a:pt x="288341" y="88265"/>
                </a:lnTo>
                <a:lnTo>
                  <a:pt x="284020" y="81499"/>
                </a:lnTo>
                <a:lnTo>
                  <a:pt x="277197" y="76745"/>
                </a:lnTo>
                <a:lnTo>
                  <a:pt x="112249" y="5186"/>
                </a:lnTo>
                <a:lnTo>
                  <a:pt x="115435" y="13254"/>
                </a:lnTo>
                <a:lnTo>
                  <a:pt x="76478" y="28637"/>
                </a:lnTo>
                <a:lnTo>
                  <a:pt x="73292" y="20569"/>
                </a:lnTo>
                <a:lnTo>
                  <a:pt x="1734" y="185517"/>
                </a:lnTo>
                <a:lnTo>
                  <a:pt x="0" y="193650"/>
                </a:lnTo>
                <a:lnTo>
                  <a:pt x="1468" y="201543"/>
                </a:lnTo>
                <a:close/>
              </a:path>
              <a:path w="922020" h="2070734">
                <a:moveTo>
                  <a:pt x="95047" y="75662"/>
                </a:moveTo>
                <a:lnTo>
                  <a:pt x="882736" y="2070459"/>
                </a:lnTo>
                <a:lnTo>
                  <a:pt x="921693" y="2055076"/>
                </a:lnTo>
                <a:lnTo>
                  <a:pt x="134003" y="60279"/>
                </a:lnTo>
                <a:lnTo>
                  <a:pt x="106834" y="48492"/>
                </a:lnTo>
                <a:lnTo>
                  <a:pt x="95047" y="75662"/>
                </a:lnTo>
                <a:close/>
              </a:path>
              <a:path w="922020" h="2070734">
                <a:moveTo>
                  <a:pt x="73292" y="20569"/>
                </a:moveTo>
                <a:lnTo>
                  <a:pt x="76478" y="28637"/>
                </a:lnTo>
                <a:lnTo>
                  <a:pt x="115435" y="13254"/>
                </a:lnTo>
                <a:lnTo>
                  <a:pt x="112249" y="5186"/>
                </a:lnTo>
                <a:lnTo>
                  <a:pt x="104291" y="1734"/>
                </a:lnTo>
                <a:lnTo>
                  <a:pt x="96158" y="0"/>
                </a:lnTo>
                <a:lnTo>
                  <a:pt x="88265" y="1468"/>
                </a:lnTo>
                <a:lnTo>
                  <a:pt x="81499" y="5788"/>
                </a:lnTo>
                <a:lnTo>
                  <a:pt x="76745" y="12611"/>
                </a:lnTo>
                <a:lnTo>
                  <a:pt x="73292" y="205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2041810" y="5497707"/>
            <a:ext cx="2821305" cy="760730"/>
          </a:xfrm>
          <a:custGeom>
            <a:avLst/>
            <a:gdLst/>
            <a:ahLst/>
            <a:cxnLst/>
            <a:rect l="l" t="t" r="r" b="b"/>
            <a:pathLst>
              <a:path w="2821305" h="760729">
                <a:moveTo>
                  <a:pt x="184059" y="760057"/>
                </a:moveTo>
                <a:lnTo>
                  <a:pt x="191423" y="756859"/>
                </a:lnTo>
                <a:lnTo>
                  <a:pt x="197195" y="750873"/>
                </a:lnTo>
                <a:lnTo>
                  <a:pt x="200192" y="743115"/>
                </a:lnTo>
                <a:lnTo>
                  <a:pt x="199989" y="735090"/>
                </a:lnTo>
                <a:lnTo>
                  <a:pt x="196791" y="727726"/>
                </a:lnTo>
                <a:lnTo>
                  <a:pt x="190805" y="721954"/>
                </a:lnTo>
                <a:lnTo>
                  <a:pt x="49569" y="631841"/>
                </a:lnTo>
                <a:lnTo>
                  <a:pt x="139683" y="490606"/>
                </a:lnTo>
                <a:lnTo>
                  <a:pt x="142680" y="482849"/>
                </a:lnTo>
                <a:lnTo>
                  <a:pt x="142477" y="474823"/>
                </a:lnTo>
                <a:lnTo>
                  <a:pt x="139279" y="467459"/>
                </a:lnTo>
                <a:lnTo>
                  <a:pt x="133292" y="461688"/>
                </a:lnTo>
                <a:lnTo>
                  <a:pt x="125535" y="458690"/>
                </a:lnTo>
                <a:lnTo>
                  <a:pt x="117510" y="458893"/>
                </a:lnTo>
                <a:lnTo>
                  <a:pt x="110146" y="462091"/>
                </a:lnTo>
                <a:lnTo>
                  <a:pt x="104374" y="468078"/>
                </a:lnTo>
                <a:lnTo>
                  <a:pt x="7662" y="619654"/>
                </a:lnTo>
                <a:lnTo>
                  <a:pt x="16132" y="617783"/>
                </a:lnTo>
                <a:lnTo>
                  <a:pt x="25170" y="658680"/>
                </a:lnTo>
                <a:lnTo>
                  <a:pt x="16699" y="660551"/>
                </a:lnTo>
                <a:lnTo>
                  <a:pt x="168276" y="757263"/>
                </a:lnTo>
                <a:lnTo>
                  <a:pt x="176033" y="760260"/>
                </a:lnTo>
                <a:lnTo>
                  <a:pt x="184059" y="760057"/>
                </a:lnTo>
                <a:close/>
              </a:path>
              <a:path w="2821305" h="760729">
                <a:moveTo>
                  <a:pt x="74537" y="647771"/>
                </a:moveTo>
                <a:lnTo>
                  <a:pt x="2820895" y="40896"/>
                </a:lnTo>
                <a:lnTo>
                  <a:pt x="2811858" y="0"/>
                </a:lnTo>
                <a:lnTo>
                  <a:pt x="65499" y="606874"/>
                </a:lnTo>
                <a:lnTo>
                  <a:pt x="49569" y="631841"/>
                </a:lnTo>
                <a:lnTo>
                  <a:pt x="74537" y="647771"/>
                </a:lnTo>
                <a:close/>
              </a:path>
              <a:path w="2821305" h="760729">
                <a:moveTo>
                  <a:pt x="16699" y="660551"/>
                </a:moveTo>
                <a:lnTo>
                  <a:pt x="25170" y="658680"/>
                </a:lnTo>
                <a:lnTo>
                  <a:pt x="16132" y="617783"/>
                </a:lnTo>
                <a:lnTo>
                  <a:pt x="7662" y="619654"/>
                </a:lnTo>
                <a:lnTo>
                  <a:pt x="2997" y="626967"/>
                </a:lnTo>
                <a:lnTo>
                  <a:pt x="0" y="634724"/>
                </a:lnTo>
                <a:lnTo>
                  <a:pt x="203" y="642750"/>
                </a:lnTo>
                <a:lnTo>
                  <a:pt x="3400" y="650114"/>
                </a:lnTo>
                <a:lnTo>
                  <a:pt x="9387" y="655886"/>
                </a:lnTo>
                <a:lnTo>
                  <a:pt x="16699" y="660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 descr=""/>
          <p:cNvGrpSpPr/>
          <p:nvPr/>
        </p:nvGrpSpPr>
        <p:grpSpPr>
          <a:xfrm>
            <a:off x="178005" y="9389330"/>
            <a:ext cx="5885180" cy="1500505"/>
            <a:chOff x="178005" y="9389330"/>
            <a:chExt cx="5885180" cy="1500505"/>
          </a:xfrm>
        </p:grpSpPr>
        <p:sp>
          <p:nvSpPr>
            <p:cNvPr id="14" name="object 14" descr=""/>
            <p:cNvSpPr/>
            <p:nvPr/>
          </p:nvSpPr>
          <p:spPr>
            <a:xfrm>
              <a:off x="178003" y="9832168"/>
              <a:ext cx="4879975" cy="1057910"/>
            </a:xfrm>
            <a:custGeom>
              <a:avLst/>
              <a:gdLst/>
              <a:ahLst/>
              <a:cxnLst/>
              <a:rect l="l" t="t" r="r" b="b"/>
              <a:pathLst>
                <a:path w="4879975" h="1057909">
                  <a:moveTo>
                    <a:pt x="4879429" y="0"/>
                  </a:moveTo>
                  <a:lnTo>
                    <a:pt x="4837544" y="0"/>
                  </a:lnTo>
                  <a:lnTo>
                    <a:pt x="41884" y="0"/>
                  </a:lnTo>
                  <a:lnTo>
                    <a:pt x="0" y="0"/>
                  </a:lnTo>
                  <a:lnTo>
                    <a:pt x="0" y="1057554"/>
                  </a:lnTo>
                  <a:lnTo>
                    <a:pt x="41884" y="1057554"/>
                  </a:lnTo>
                  <a:lnTo>
                    <a:pt x="4837544" y="1057554"/>
                  </a:lnTo>
                  <a:lnTo>
                    <a:pt x="4879429" y="1057554"/>
                  </a:lnTo>
                  <a:lnTo>
                    <a:pt x="4879429" y="1015669"/>
                  </a:lnTo>
                  <a:lnTo>
                    <a:pt x="4837544" y="1015669"/>
                  </a:lnTo>
                  <a:lnTo>
                    <a:pt x="41884" y="1015669"/>
                  </a:lnTo>
                  <a:lnTo>
                    <a:pt x="41884" y="41884"/>
                  </a:lnTo>
                  <a:lnTo>
                    <a:pt x="4837544" y="41884"/>
                  </a:lnTo>
                  <a:lnTo>
                    <a:pt x="4879429" y="41884"/>
                  </a:lnTo>
                  <a:lnTo>
                    <a:pt x="48794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6264" y="10230025"/>
              <a:ext cx="3788703" cy="348540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5042871" y="9389330"/>
              <a:ext cx="1019810" cy="992505"/>
            </a:xfrm>
            <a:custGeom>
              <a:avLst/>
              <a:gdLst/>
              <a:ahLst/>
              <a:cxnLst/>
              <a:rect l="l" t="t" r="r" b="b"/>
              <a:pathLst>
                <a:path w="1019810" h="992504">
                  <a:moveTo>
                    <a:pt x="795812" y="5892"/>
                  </a:moveTo>
                  <a:lnTo>
                    <a:pt x="791216" y="12475"/>
                  </a:lnTo>
                  <a:lnTo>
                    <a:pt x="789439" y="20599"/>
                  </a:lnTo>
                  <a:lnTo>
                    <a:pt x="790952" y="28776"/>
                  </a:lnTo>
                  <a:lnTo>
                    <a:pt x="795331" y="35505"/>
                  </a:lnTo>
                  <a:lnTo>
                    <a:pt x="801914" y="40100"/>
                  </a:lnTo>
                  <a:lnTo>
                    <a:pt x="810038" y="41878"/>
                  </a:lnTo>
                  <a:lnTo>
                    <a:pt x="977550" y="44594"/>
                  </a:lnTo>
                  <a:lnTo>
                    <a:pt x="974834" y="212106"/>
                  </a:lnTo>
                  <a:lnTo>
                    <a:pt x="976347" y="220283"/>
                  </a:lnTo>
                  <a:lnTo>
                    <a:pt x="980727" y="227012"/>
                  </a:lnTo>
                  <a:lnTo>
                    <a:pt x="987310" y="231607"/>
                  </a:lnTo>
                  <a:lnTo>
                    <a:pt x="995433" y="233385"/>
                  </a:lnTo>
                  <a:lnTo>
                    <a:pt x="1003611" y="231871"/>
                  </a:lnTo>
                  <a:lnTo>
                    <a:pt x="1010339" y="227492"/>
                  </a:lnTo>
                  <a:lnTo>
                    <a:pt x="1014934" y="220909"/>
                  </a:lnTo>
                  <a:lnTo>
                    <a:pt x="1016712" y="212785"/>
                  </a:lnTo>
                  <a:lnTo>
                    <a:pt x="1019627" y="33007"/>
                  </a:lnTo>
                  <a:lnTo>
                    <a:pt x="1013395" y="39041"/>
                  </a:lnTo>
                  <a:lnTo>
                    <a:pt x="984263" y="8948"/>
                  </a:lnTo>
                  <a:lnTo>
                    <a:pt x="990495" y="2915"/>
                  </a:lnTo>
                  <a:lnTo>
                    <a:pt x="810717" y="0"/>
                  </a:lnTo>
                  <a:lnTo>
                    <a:pt x="802540" y="1513"/>
                  </a:lnTo>
                  <a:lnTo>
                    <a:pt x="795812" y="5892"/>
                  </a:lnTo>
                  <a:close/>
                </a:path>
                <a:path w="1019810" h="992504">
                  <a:moveTo>
                    <a:pt x="947938" y="44114"/>
                  </a:moveTo>
                  <a:lnTo>
                    <a:pt x="0" y="961799"/>
                  </a:lnTo>
                  <a:lnTo>
                    <a:pt x="29132" y="991892"/>
                  </a:lnTo>
                  <a:lnTo>
                    <a:pt x="977070" y="74206"/>
                  </a:lnTo>
                  <a:lnTo>
                    <a:pt x="977550" y="44594"/>
                  </a:lnTo>
                  <a:lnTo>
                    <a:pt x="947938" y="44114"/>
                  </a:lnTo>
                  <a:close/>
                </a:path>
                <a:path w="1019810" h="992504">
                  <a:moveTo>
                    <a:pt x="990495" y="2915"/>
                  </a:moveTo>
                  <a:lnTo>
                    <a:pt x="984263" y="8948"/>
                  </a:lnTo>
                  <a:lnTo>
                    <a:pt x="1013395" y="39041"/>
                  </a:lnTo>
                  <a:lnTo>
                    <a:pt x="1019627" y="33007"/>
                  </a:lnTo>
                  <a:lnTo>
                    <a:pt x="1019768" y="24334"/>
                  </a:lnTo>
                  <a:lnTo>
                    <a:pt x="1018255" y="16157"/>
                  </a:lnTo>
                  <a:lnTo>
                    <a:pt x="1013875" y="9428"/>
                  </a:lnTo>
                  <a:lnTo>
                    <a:pt x="1007292" y="4833"/>
                  </a:lnTo>
                  <a:lnTo>
                    <a:pt x="999168" y="3055"/>
                  </a:lnTo>
                  <a:lnTo>
                    <a:pt x="990495" y="29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 descr=""/>
          <p:cNvGrpSpPr/>
          <p:nvPr/>
        </p:nvGrpSpPr>
        <p:grpSpPr>
          <a:xfrm>
            <a:off x="9004961" y="10135466"/>
            <a:ext cx="11099165" cy="1057910"/>
            <a:chOff x="9004961" y="10135466"/>
            <a:chExt cx="11099165" cy="1057910"/>
          </a:xfrm>
        </p:grpSpPr>
        <p:sp>
          <p:nvSpPr>
            <p:cNvPr id="18" name="object 18" descr=""/>
            <p:cNvSpPr/>
            <p:nvPr/>
          </p:nvSpPr>
          <p:spPr>
            <a:xfrm>
              <a:off x="9004960" y="10135469"/>
              <a:ext cx="11099165" cy="1057910"/>
            </a:xfrm>
            <a:custGeom>
              <a:avLst/>
              <a:gdLst/>
              <a:ahLst/>
              <a:cxnLst/>
              <a:rect l="l" t="t" r="r" b="b"/>
              <a:pathLst>
                <a:path w="11099165" h="1057909">
                  <a:moveTo>
                    <a:pt x="11099140" y="1016025"/>
                  </a:moveTo>
                  <a:lnTo>
                    <a:pt x="11057255" y="1016025"/>
                  </a:lnTo>
                  <a:lnTo>
                    <a:pt x="41884" y="1016025"/>
                  </a:lnTo>
                  <a:lnTo>
                    <a:pt x="0" y="1016025"/>
                  </a:lnTo>
                  <a:lnTo>
                    <a:pt x="0" y="1057910"/>
                  </a:lnTo>
                  <a:lnTo>
                    <a:pt x="41884" y="1057910"/>
                  </a:lnTo>
                  <a:lnTo>
                    <a:pt x="11057255" y="1057910"/>
                  </a:lnTo>
                  <a:lnTo>
                    <a:pt x="11099140" y="1057910"/>
                  </a:lnTo>
                  <a:lnTo>
                    <a:pt x="11099140" y="1016025"/>
                  </a:lnTo>
                  <a:close/>
                </a:path>
                <a:path w="11099165" h="1057909">
                  <a:moveTo>
                    <a:pt x="11099140" y="355"/>
                  </a:moveTo>
                  <a:lnTo>
                    <a:pt x="11057255" y="355"/>
                  </a:lnTo>
                  <a:lnTo>
                    <a:pt x="41884" y="355"/>
                  </a:lnTo>
                  <a:lnTo>
                    <a:pt x="41884" y="0"/>
                  </a:lnTo>
                  <a:lnTo>
                    <a:pt x="0" y="0"/>
                  </a:lnTo>
                  <a:lnTo>
                    <a:pt x="0" y="355"/>
                  </a:lnTo>
                  <a:lnTo>
                    <a:pt x="0" y="42240"/>
                  </a:lnTo>
                  <a:lnTo>
                    <a:pt x="0" y="1016000"/>
                  </a:lnTo>
                  <a:lnTo>
                    <a:pt x="41884" y="1016000"/>
                  </a:lnTo>
                  <a:lnTo>
                    <a:pt x="41884" y="42240"/>
                  </a:lnTo>
                  <a:lnTo>
                    <a:pt x="11057255" y="42240"/>
                  </a:lnTo>
                  <a:lnTo>
                    <a:pt x="11099140" y="42240"/>
                  </a:lnTo>
                  <a:lnTo>
                    <a:pt x="11099140" y="3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10439" y="10539019"/>
              <a:ext cx="10701546" cy="343201"/>
            </a:xfrm>
            <a:prstGeom prst="rect">
              <a:avLst/>
            </a:prstGeom>
          </p:spPr>
        </p:pic>
      </p:grpSp>
      <p:grpSp>
        <p:nvGrpSpPr>
          <p:cNvPr id="20" name="object 20" descr=""/>
          <p:cNvGrpSpPr/>
          <p:nvPr/>
        </p:nvGrpSpPr>
        <p:grpSpPr>
          <a:xfrm>
            <a:off x="13067664" y="4460246"/>
            <a:ext cx="6597015" cy="1057910"/>
            <a:chOff x="13067664" y="4460246"/>
            <a:chExt cx="6597015" cy="1057910"/>
          </a:xfrm>
        </p:grpSpPr>
        <p:sp>
          <p:nvSpPr>
            <p:cNvPr id="21" name="object 21" descr=""/>
            <p:cNvSpPr/>
            <p:nvPr/>
          </p:nvSpPr>
          <p:spPr>
            <a:xfrm>
              <a:off x="13067664" y="4460597"/>
              <a:ext cx="6597015" cy="1057910"/>
            </a:xfrm>
            <a:custGeom>
              <a:avLst/>
              <a:gdLst/>
              <a:ahLst/>
              <a:cxnLst/>
              <a:rect l="l" t="t" r="r" b="b"/>
              <a:pathLst>
                <a:path w="6597015" h="1057910">
                  <a:moveTo>
                    <a:pt x="6596657" y="0"/>
                  </a:moveTo>
                  <a:lnTo>
                    <a:pt x="0" y="0"/>
                  </a:lnTo>
                  <a:lnTo>
                    <a:pt x="0" y="1057559"/>
                  </a:lnTo>
                  <a:lnTo>
                    <a:pt x="6596657" y="1057559"/>
                  </a:lnTo>
                  <a:lnTo>
                    <a:pt x="6596657" y="0"/>
                  </a:lnTo>
                  <a:close/>
                </a:path>
              </a:pathLst>
            </a:custGeom>
            <a:solidFill>
              <a:srgbClr val="F6EF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3067665" y="4460258"/>
              <a:ext cx="6597015" cy="1057910"/>
            </a:xfrm>
            <a:custGeom>
              <a:avLst/>
              <a:gdLst/>
              <a:ahLst/>
              <a:cxnLst/>
              <a:rect l="l" t="t" r="r" b="b"/>
              <a:pathLst>
                <a:path w="6597015" h="1057910">
                  <a:moveTo>
                    <a:pt x="6596647" y="342"/>
                  </a:moveTo>
                  <a:lnTo>
                    <a:pt x="6554775" y="342"/>
                  </a:lnTo>
                  <a:lnTo>
                    <a:pt x="6554775" y="42227"/>
                  </a:lnTo>
                  <a:lnTo>
                    <a:pt x="6554775" y="1016025"/>
                  </a:lnTo>
                  <a:lnTo>
                    <a:pt x="41871" y="1016025"/>
                  </a:lnTo>
                  <a:lnTo>
                    <a:pt x="41871" y="42227"/>
                  </a:lnTo>
                  <a:lnTo>
                    <a:pt x="6554775" y="42227"/>
                  </a:lnTo>
                  <a:lnTo>
                    <a:pt x="6554775" y="342"/>
                  </a:lnTo>
                  <a:lnTo>
                    <a:pt x="41871" y="342"/>
                  </a:lnTo>
                  <a:lnTo>
                    <a:pt x="41871" y="0"/>
                  </a:lnTo>
                  <a:lnTo>
                    <a:pt x="0" y="0"/>
                  </a:lnTo>
                  <a:lnTo>
                    <a:pt x="0" y="342"/>
                  </a:lnTo>
                  <a:lnTo>
                    <a:pt x="0" y="42227"/>
                  </a:lnTo>
                  <a:lnTo>
                    <a:pt x="0" y="1016000"/>
                  </a:lnTo>
                  <a:lnTo>
                    <a:pt x="0" y="1057910"/>
                  </a:lnTo>
                  <a:lnTo>
                    <a:pt x="41871" y="1057910"/>
                  </a:lnTo>
                  <a:lnTo>
                    <a:pt x="6554775" y="1057910"/>
                  </a:lnTo>
                  <a:lnTo>
                    <a:pt x="6596647" y="1057910"/>
                  </a:lnTo>
                  <a:lnTo>
                    <a:pt x="6596647" y="34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25887" y="4863799"/>
              <a:ext cx="2881248" cy="272273"/>
            </a:xfrm>
            <a:prstGeom prst="rect">
              <a:avLst/>
            </a:prstGeom>
          </p:spPr>
        </p:pic>
      </p:grpSp>
      <p:pic>
        <p:nvPicPr>
          <p:cNvPr id="24" name="object 24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17599" y="2418774"/>
            <a:ext cx="4764252" cy="770657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0560" y="809608"/>
            <a:ext cx="12512996" cy="1148446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14648767" y="1444466"/>
            <a:ext cx="4460875" cy="1822450"/>
            <a:chOff x="14648767" y="1444466"/>
            <a:chExt cx="4460875" cy="1822450"/>
          </a:xfrm>
        </p:grpSpPr>
        <p:sp>
          <p:nvSpPr>
            <p:cNvPr id="4" name="object 4" descr=""/>
            <p:cNvSpPr/>
            <p:nvPr/>
          </p:nvSpPr>
          <p:spPr>
            <a:xfrm>
              <a:off x="14648765" y="1444465"/>
              <a:ext cx="4460875" cy="1823085"/>
            </a:xfrm>
            <a:custGeom>
              <a:avLst/>
              <a:gdLst/>
              <a:ahLst/>
              <a:cxnLst/>
              <a:rect l="l" t="t" r="r" b="b"/>
              <a:pathLst>
                <a:path w="4460875" h="1823085">
                  <a:moveTo>
                    <a:pt x="4460595" y="520"/>
                  </a:moveTo>
                  <a:lnTo>
                    <a:pt x="4418711" y="520"/>
                  </a:lnTo>
                  <a:lnTo>
                    <a:pt x="4418711" y="42405"/>
                  </a:lnTo>
                  <a:lnTo>
                    <a:pt x="4418711" y="1780578"/>
                  </a:lnTo>
                  <a:lnTo>
                    <a:pt x="41884" y="1780578"/>
                  </a:lnTo>
                  <a:lnTo>
                    <a:pt x="41884" y="42405"/>
                  </a:lnTo>
                  <a:lnTo>
                    <a:pt x="4418711" y="42405"/>
                  </a:lnTo>
                  <a:lnTo>
                    <a:pt x="4418711" y="520"/>
                  </a:lnTo>
                  <a:lnTo>
                    <a:pt x="41884" y="520"/>
                  </a:lnTo>
                  <a:lnTo>
                    <a:pt x="41884" y="0"/>
                  </a:lnTo>
                  <a:lnTo>
                    <a:pt x="0" y="0"/>
                  </a:lnTo>
                  <a:lnTo>
                    <a:pt x="0" y="520"/>
                  </a:lnTo>
                  <a:lnTo>
                    <a:pt x="0" y="42405"/>
                  </a:lnTo>
                  <a:lnTo>
                    <a:pt x="0" y="1780540"/>
                  </a:lnTo>
                  <a:lnTo>
                    <a:pt x="0" y="1822450"/>
                  </a:lnTo>
                  <a:lnTo>
                    <a:pt x="41884" y="1822450"/>
                  </a:lnTo>
                  <a:lnTo>
                    <a:pt x="4418711" y="1822462"/>
                  </a:lnTo>
                  <a:lnTo>
                    <a:pt x="4460595" y="1822462"/>
                  </a:lnTo>
                  <a:lnTo>
                    <a:pt x="4460595" y="5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95627" y="1989438"/>
              <a:ext cx="3788756" cy="809259"/>
            </a:xfrm>
            <a:prstGeom prst="rect">
              <a:avLst/>
            </a:prstGeom>
          </p:spPr>
        </p:pic>
      </p:grpSp>
      <p:grpSp>
        <p:nvGrpSpPr>
          <p:cNvPr id="6" name="object 6" descr=""/>
          <p:cNvGrpSpPr/>
          <p:nvPr/>
        </p:nvGrpSpPr>
        <p:grpSpPr>
          <a:xfrm>
            <a:off x="167534" y="9643685"/>
            <a:ext cx="4879975" cy="1057910"/>
            <a:chOff x="167534" y="9643685"/>
            <a:chExt cx="4879975" cy="1057910"/>
          </a:xfrm>
        </p:grpSpPr>
        <p:sp>
          <p:nvSpPr>
            <p:cNvPr id="7" name="object 7" descr=""/>
            <p:cNvSpPr/>
            <p:nvPr/>
          </p:nvSpPr>
          <p:spPr>
            <a:xfrm>
              <a:off x="167525" y="9643688"/>
              <a:ext cx="4879975" cy="1057910"/>
            </a:xfrm>
            <a:custGeom>
              <a:avLst/>
              <a:gdLst/>
              <a:ahLst/>
              <a:cxnLst/>
              <a:rect l="l" t="t" r="r" b="b"/>
              <a:pathLst>
                <a:path w="4879975" h="1057909">
                  <a:moveTo>
                    <a:pt x="4879429" y="0"/>
                  </a:moveTo>
                  <a:lnTo>
                    <a:pt x="4837557" y="0"/>
                  </a:lnTo>
                  <a:lnTo>
                    <a:pt x="41884" y="0"/>
                  </a:lnTo>
                  <a:lnTo>
                    <a:pt x="0" y="0"/>
                  </a:lnTo>
                  <a:lnTo>
                    <a:pt x="0" y="1057567"/>
                  </a:lnTo>
                  <a:lnTo>
                    <a:pt x="41884" y="1057567"/>
                  </a:lnTo>
                  <a:lnTo>
                    <a:pt x="4837557" y="1057567"/>
                  </a:lnTo>
                  <a:lnTo>
                    <a:pt x="4879429" y="1057567"/>
                  </a:lnTo>
                  <a:lnTo>
                    <a:pt x="4879429" y="1015682"/>
                  </a:lnTo>
                  <a:lnTo>
                    <a:pt x="4837557" y="1015682"/>
                  </a:lnTo>
                  <a:lnTo>
                    <a:pt x="41884" y="1015682"/>
                  </a:lnTo>
                  <a:lnTo>
                    <a:pt x="41884" y="41884"/>
                  </a:lnTo>
                  <a:lnTo>
                    <a:pt x="4837557" y="41884"/>
                  </a:lnTo>
                  <a:lnTo>
                    <a:pt x="4879429" y="41884"/>
                  </a:lnTo>
                  <a:lnTo>
                    <a:pt x="487942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5737" y="10041549"/>
              <a:ext cx="4326761" cy="348540"/>
            </a:xfrm>
            <a:prstGeom prst="rect">
              <a:avLst/>
            </a:prstGeom>
          </p:spPr>
        </p:pic>
      </p:grpSp>
      <p:grpSp>
        <p:nvGrpSpPr>
          <p:cNvPr id="9" name="object 9" descr=""/>
          <p:cNvGrpSpPr/>
          <p:nvPr/>
        </p:nvGrpSpPr>
        <p:grpSpPr>
          <a:xfrm>
            <a:off x="0" y="3130795"/>
            <a:ext cx="4398010" cy="1508125"/>
            <a:chOff x="0" y="3130795"/>
            <a:chExt cx="4398010" cy="1508125"/>
          </a:xfrm>
        </p:grpSpPr>
        <p:sp>
          <p:nvSpPr>
            <p:cNvPr id="10" name="object 10" descr=""/>
            <p:cNvSpPr/>
            <p:nvPr/>
          </p:nvSpPr>
          <p:spPr>
            <a:xfrm>
              <a:off x="0" y="3130797"/>
              <a:ext cx="4398010" cy="1508125"/>
            </a:xfrm>
            <a:custGeom>
              <a:avLst/>
              <a:gdLst/>
              <a:ahLst/>
              <a:cxnLst/>
              <a:rect l="l" t="t" r="r" b="b"/>
              <a:pathLst>
                <a:path w="4398010" h="1508125">
                  <a:moveTo>
                    <a:pt x="4397768" y="0"/>
                  </a:moveTo>
                  <a:lnTo>
                    <a:pt x="4355884" y="0"/>
                  </a:lnTo>
                  <a:lnTo>
                    <a:pt x="4355884" y="41884"/>
                  </a:lnTo>
                  <a:lnTo>
                    <a:pt x="4355884" y="1465922"/>
                  </a:lnTo>
                  <a:lnTo>
                    <a:pt x="41871" y="1465922"/>
                  </a:lnTo>
                  <a:lnTo>
                    <a:pt x="41871" y="41884"/>
                  </a:lnTo>
                  <a:lnTo>
                    <a:pt x="4355884" y="41884"/>
                  </a:lnTo>
                  <a:lnTo>
                    <a:pt x="4355884" y="0"/>
                  </a:lnTo>
                  <a:lnTo>
                    <a:pt x="41871" y="0"/>
                  </a:lnTo>
                  <a:lnTo>
                    <a:pt x="41871" y="317"/>
                  </a:lnTo>
                  <a:lnTo>
                    <a:pt x="0" y="317"/>
                  </a:lnTo>
                  <a:lnTo>
                    <a:pt x="0" y="1507807"/>
                  </a:lnTo>
                  <a:lnTo>
                    <a:pt x="41871" y="1507807"/>
                  </a:lnTo>
                  <a:lnTo>
                    <a:pt x="4355884" y="1507807"/>
                  </a:lnTo>
                  <a:lnTo>
                    <a:pt x="4397768" y="1507807"/>
                  </a:lnTo>
                  <a:lnTo>
                    <a:pt x="439776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5713" y="3523525"/>
              <a:ext cx="3953854" cy="803920"/>
            </a:xfrm>
            <a:prstGeom prst="rect">
              <a:avLst/>
            </a:prstGeom>
          </p:spPr>
        </p:pic>
      </p:grpSp>
      <p:grpSp>
        <p:nvGrpSpPr>
          <p:cNvPr id="12" name="object 12" descr=""/>
          <p:cNvGrpSpPr/>
          <p:nvPr/>
        </p:nvGrpSpPr>
        <p:grpSpPr>
          <a:xfrm>
            <a:off x="13413202" y="7853164"/>
            <a:ext cx="4617720" cy="1560195"/>
            <a:chOff x="13413202" y="7853164"/>
            <a:chExt cx="4617720" cy="1560195"/>
          </a:xfrm>
        </p:grpSpPr>
        <p:sp>
          <p:nvSpPr>
            <p:cNvPr id="13" name="object 13" descr=""/>
            <p:cNvSpPr/>
            <p:nvPr/>
          </p:nvSpPr>
          <p:spPr>
            <a:xfrm>
              <a:off x="13413194" y="7853165"/>
              <a:ext cx="4617720" cy="1560195"/>
            </a:xfrm>
            <a:custGeom>
              <a:avLst/>
              <a:gdLst/>
              <a:ahLst/>
              <a:cxnLst/>
              <a:rect l="l" t="t" r="r" b="b"/>
              <a:pathLst>
                <a:path w="4617719" h="1560195">
                  <a:moveTo>
                    <a:pt x="4617669" y="1518285"/>
                  </a:moveTo>
                  <a:lnTo>
                    <a:pt x="4575784" y="1518285"/>
                  </a:lnTo>
                  <a:lnTo>
                    <a:pt x="41884" y="1518285"/>
                  </a:lnTo>
                  <a:lnTo>
                    <a:pt x="0" y="1518285"/>
                  </a:lnTo>
                  <a:lnTo>
                    <a:pt x="0" y="1560169"/>
                  </a:lnTo>
                  <a:lnTo>
                    <a:pt x="41884" y="1560169"/>
                  </a:lnTo>
                  <a:lnTo>
                    <a:pt x="4575784" y="1560169"/>
                  </a:lnTo>
                  <a:lnTo>
                    <a:pt x="4617669" y="1560169"/>
                  </a:lnTo>
                  <a:lnTo>
                    <a:pt x="4617669" y="1518285"/>
                  </a:lnTo>
                  <a:close/>
                </a:path>
                <a:path w="4617719" h="1560195">
                  <a:moveTo>
                    <a:pt x="4617669" y="0"/>
                  </a:moveTo>
                  <a:lnTo>
                    <a:pt x="4575784" y="0"/>
                  </a:lnTo>
                  <a:lnTo>
                    <a:pt x="41884" y="0"/>
                  </a:lnTo>
                  <a:lnTo>
                    <a:pt x="41884" y="609"/>
                  </a:lnTo>
                  <a:lnTo>
                    <a:pt x="0" y="609"/>
                  </a:lnTo>
                  <a:lnTo>
                    <a:pt x="0" y="41884"/>
                  </a:lnTo>
                  <a:lnTo>
                    <a:pt x="0" y="1518259"/>
                  </a:lnTo>
                  <a:lnTo>
                    <a:pt x="41884" y="1518259"/>
                  </a:lnTo>
                  <a:lnTo>
                    <a:pt x="41884" y="41884"/>
                  </a:lnTo>
                  <a:lnTo>
                    <a:pt x="4575784" y="41884"/>
                  </a:lnTo>
                  <a:lnTo>
                    <a:pt x="4617669" y="41884"/>
                  </a:lnTo>
                  <a:lnTo>
                    <a:pt x="46176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627959" y="8320165"/>
              <a:ext cx="4210950" cy="699455"/>
            </a:xfrm>
            <a:prstGeom prst="rect">
              <a:avLst/>
            </a:prstGeom>
          </p:spPr>
        </p:pic>
      </p:grpSp>
      <p:sp>
        <p:nvSpPr>
          <p:cNvPr id="15" name="object 15" descr=""/>
          <p:cNvSpPr/>
          <p:nvPr/>
        </p:nvSpPr>
        <p:spPr>
          <a:xfrm>
            <a:off x="4634800" y="9861769"/>
            <a:ext cx="2066289" cy="525145"/>
          </a:xfrm>
          <a:custGeom>
            <a:avLst/>
            <a:gdLst/>
            <a:ahLst/>
            <a:cxnLst/>
            <a:rect l="l" t="t" r="r" b="b"/>
            <a:pathLst>
              <a:path w="2066290" h="525145">
                <a:moveTo>
                  <a:pt x="1886569" y="0"/>
                </a:moveTo>
                <a:lnTo>
                  <a:pt x="1879098" y="2938"/>
                </a:lnTo>
                <a:lnTo>
                  <a:pt x="1873120" y="8720"/>
                </a:lnTo>
                <a:lnTo>
                  <a:pt x="1869854" y="16367"/>
                </a:lnTo>
                <a:lnTo>
                  <a:pt x="1869777" y="24395"/>
                </a:lnTo>
                <a:lnTo>
                  <a:pt x="1872715" y="31866"/>
                </a:lnTo>
                <a:lnTo>
                  <a:pt x="1878497" y="37844"/>
                </a:lnTo>
                <a:lnTo>
                  <a:pt x="2016500" y="132833"/>
                </a:lnTo>
                <a:lnTo>
                  <a:pt x="1921511" y="270835"/>
                </a:lnTo>
                <a:lnTo>
                  <a:pt x="1918244" y="278483"/>
                </a:lnTo>
                <a:lnTo>
                  <a:pt x="1918167" y="286511"/>
                </a:lnTo>
                <a:lnTo>
                  <a:pt x="1921106" y="293982"/>
                </a:lnTo>
                <a:lnTo>
                  <a:pt x="1926887" y="299959"/>
                </a:lnTo>
                <a:lnTo>
                  <a:pt x="1934535" y="303226"/>
                </a:lnTo>
                <a:lnTo>
                  <a:pt x="1942563" y="303303"/>
                </a:lnTo>
                <a:lnTo>
                  <a:pt x="1950034" y="300364"/>
                </a:lnTo>
                <a:lnTo>
                  <a:pt x="1956011" y="294583"/>
                </a:lnTo>
                <a:lnTo>
                  <a:pt x="2057956" y="146475"/>
                </a:lnTo>
                <a:lnTo>
                  <a:pt x="2049426" y="148050"/>
                </a:lnTo>
                <a:lnTo>
                  <a:pt x="2041822" y="106862"/>
                </a:lnTo>
                <a:lnTo>
                  <a:pt x="2050352" y="105287"/>
                </a:lnTo>
                <a:lnTo>
                  <a:pt x="1902244" y="3343"/>
                </a:lnTo>
                <a:lnTo>
                  <a:pt x="1894596" y="77"/>
                </a:lnTo>
                <a:lnTo>
                  <a:pt x="1886569" y="0"/>
                </a:lnTo>
                <a:close/>
              </a:path>
              <a:path w="2066290" h="525145">
                <a:moveTo>
                  <a:pt x="1992104" y="116041"/>
                </a:moveTo>
                <a:lnTo>
                  <a:pt x="0" y="483813"/>
                </a:lnTo>
                <a:lnTo>
                  <a:pt x="7603" y="525001"/>
                </a:lnTo>
                <a:lnTo>
                  <a:pt x="1999708" y="157228"/>
                </a:lnTo>
                <a:lnTo>
                  <a:pt x="2016500" y="132833"/>
                </a:lnTo>
                <a:lnTo>
                  <a:pt x="1992104" y="116041"/>
                </a:lnTo>
                <a:close/>
              </a:path>
              <a:path w="2066290" h="525145">
                <a:moveTo>
                  <a:pt x="2050352" y="105287"/>
                </a:moveTo>
                <a:lnTo>
                  <a:pt x="2041822" y="106862"/>
                </a:lnTo>
                <a:lnTo>
                  <a:pt x="2049426" y="148050"/>
                </a:lnTo>
                <a:lnTo>
                  <a:pt x="2057956" y="146475"/>
                </a:lnTo>
                <a:lnTo>
                  <a:pt x="2062874" y="139330"/>
                </a:lnTo>
                <a:lnTo>
                  <a:pt x="2066140" y="131682"/>
                </a:lnTo>
                <a:lnTo>
                  <a:pt x="2066217" y="123654"/>
                </a:lnTo>
                <a:lnTo>
                  <a:pt x="2063279" y="116183"/>
                </a:lnTo>
                <a:lnTo>
                  <a:pt x="2057497" y="110206"/>
                </a:lnTo>
                <a:lnTo>
                  <a:pt x="2050352" y="105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1800756" y="2337273"/>
            <a:ext cx="2857500" cy="1532890"/>
          </a:xfrm>
          <a:custGeom>
            <a:avLst/>
            <a:gdLst/>
            <a:ahLst/>
            <a:cxnLst/>
            <a:rect l="l" t="t" r="r" b="b"/>
            <a:pathLst>
              <a:path w="2857500" h="1532889">
                <a:moveTo>
                  <a:pt x="209502" y="1530404"/>
                </a:moveTo>
                <a:lnTo>
                  <a:pt x="215836" y="1525471"/>
                </a:lnTo>
                <a:lnTo>
                  <a:pt x="219932" y="1518234"/>
                </a:lnTo>
                <a:lnTo>
                  <a:pt x="220900" y="1509974"/>
                </a:lnTo>
                <a:lnTo>
                  <a:pt x="218701" y="1502253"/>
                </a:lnTo>
                <a:lnTo>
                  <a:pt x="213768" y="1495919"/>
                </a:lnTo>
                <a:lnTo>
                  <a:pt x="206531" y="1491823"/>
                </a:lnTo>
                <a:lnTo>
                  <a:pt x="47284" y="1439784"/>
                </a:lnTo>
                <a:lnTo>
                  <a:pt x="99323" y="1280537"/>
                </a:lnTo>
                <a:lnTo>
                  <a:pt x="77662" y="1253158"/>
                </a:lnTo>
                <a:lnTo>
                  <a:pt x="69941" y="1255357"/>
                </a:lnTo>
                <a:lnTo>
                  <a:pt x="63607" y="1260290"/>
                </a:lnTo>
                <a:lnTo>
                  <a:pt x="59511" y="1267527"/>
                </a:lnTo>
                <a:lnTo>
                  <a:pt x="3662" y="1438435"/>
                </a:lnTo>
                <a:lnTo>
                  <a:pt x="11397" y="1434510"/>
                </a:lnTo>
                <a:lnTo>
                  <a:pt x="30349" y="1471860"/>
                </a:lnTo>
                <a:lnTo>
                  <a:pt x="22613" y="1475785"/>
                </a:lnTo>
                <a:lnTo>
                  <a:pt x="193521" y="1531635"/>
                </a:lnTo>
                <a:lnTo>
                  <a:pt x="201781" y="1532602"/>
                </a:lnTo>
                <a:lnTo>
                  <a:pt x="209502" y="1530404"/>
                </a:lnTo>
                <a:close/>
              </a:path>
              <a:path w="2857500" h="1532889">
                <a:moveTo>
                  <a:pt x="75435" y="1448983"/>
                </a:moveTo>
                <a:lnTo>
                  <a:pt x="2857487" y="37350"/>
                </a:lnTo>
                <a:lnTo>
                  <a:pt x="2838535" y="0"/>
                </a:lnTo>
                <a:lnTo>
                  <a:pt x="56483" y="1411633"/>
                </a:lnTo>
                <a:lnTo>
                  <a:pt x="47284" y="1439784"/>
                </a:lnTo>
                <a:lnTo>
                  <a:pt x="75435" y="1448983"/>
                </a:lnTo>
                <a:close/>
              </a:path>
              <a:path w="2857500" h="1532889">
                <a:moveTo>
                  <a:pt x="22613" y="1475785"/>
                </a:moveTo>
                <a:lnTo>
                  <a:pt x="30349" y="1471860"/>
                </a:lnTo>
                <a:lnTo>
                  <a:pt x="11397" y="1434510"/>
                </a:lnTo>
                <a:lnTo>
                  <a:pt x="3662" y="1438435"/>
                </a:lnTo>
                <a:lnTo>
                  <a:pt x="967" y="1446680"/>
                </a:lnTo>
                <a:lnTo>
                  <a:pt x="0" y="1454939"/>
                </a:lnTo>
                <a:lnTo>
                  <a:pt x="2198" y="1462661"/>
                </a:lnTo>
                <a:lnTo>
                  <a:pt x="7131" y="1468995"/>
                </a:lnTo>
                <a:lnTo>
                  <a:pt x="14368" y="1473091"/>
                </a:lnTo>
                <a:lnTo>
                  <a:pt x="22613" y="14757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4396394" y="4136045"/>
            <a:ext cx="2880995" cy="354965"/>
          </a:xfrm>
          <a:custGeom>
            <a:avLst/>
            <a:gdLst/>
            <a:ahLst/>
            <a:cxnLst/>
            <a:rect l="l" t="t" r="r" b="b"/>
            <a:pathLst>
              <a:path w="2880995" h="354964">
                <a:moveTo>
                  <a:pt x="2737090" y="46723"/>
                </a:moveTo>
                <a:lnTo>
                  <a:pt x="2729126" y="47735"/>
                </a:lnTo>
                <a:lnTo>
                  <a:pt x="2721910" y="51869"/>
                </a:lnTo>
                <a:lnTo>
                  <a:pt x="2716864" y="58479"/>
                </a:lnTo>
                <a:lnTo>
                  <a:pt x="2714816" y="66241"/>
                </a:lnTo>
                <a:lnTo>
                  <a:pt x="2715827" y="74206"/>
                </a:lnTo>
                <a:lnTo>
                  <a:pt x="2719962" y="81421"/>
                </a:lnTo>
                <a:lnTo>
                  <a:pt x="2830376" y="207423"/>
                </a:lnTo>
                <a:lnTo>
                  <a:pt x="2704374" y="317837"/>
                </a:lnTo>
                <a:lnTo>
                  <a:pt x="2699328" y="324447"/>
                </a:lnTo>
                <a:lnTo>
                  <a:pt x="2697279" y="332209"/>
                </a:lnTo>
                <a:lnTo>
                  <a:pt x="2698291" y="340173"/>
                </a:lnTo>
                <a:lnTo>
                  <a:pt x="2702425" y="347389"/>
                </a:lnTo>
                <a:lnTo>
                  <a:pt x="2709036" y="352435"/>
                </a:lnTo>
                <a:lnTo>
                  <a:pt x="2716798" y="354483"/>
                </a:lnTo>
                <a:lnTo>
                  <a:pt x="2724762" y="353472"/>
                </a:lnTo>
                <a:lnTo>
                  <a:pt x="2731977" y="349337"/>
                </a:lnTo>
                <a:lnTo>
                  <a:pt x="2867206" y="230838"/>
                </a:lnTo>
                <a:lnTo>
                  <a:pt x="2858550" y="230268"/>
                </a:lnTo>
                <a:lnTo>
                  <a:pt x="2861306" y="188475"/>
                </a:lnTo>
                <a:lnTo>
                  <a:pt x="2869961" y="189046"/>
                </a:lnTo>
                <a:lnTo>
                  <a:pt x="2751462" y="53818"/>
                </a:lnTo>
                <a:lnTo>
                  <a:pt x="2744852" y="48771"/>
                </a:lnTo>
                <a:lnTo>
                  <a:pt x="2737090" y="46723"/>
                </a:lnTo>
                <a:close/>
              </a:path>
              <a:path w="2880995" h="354964">
                <a:moveTo>
                  <a:pt x="2810857" y="185149"/>
                </a:moveTo>
                <a:lnTo>
                  <a:pt x="2755" y="0"/>
                </a:lnTo>
                <a:lnTo>
                  <a:pt x="0" y="41792"/>
                </a:lnTo>
                <a:lnTo>
                  <a:pt x="2808102" y="226941"/>
                </a:lnTo>
                <a:lnTo>
                  <a:pt x="2830376" y="207423"/>
                </a:lnTo>
                <a:lnTo>
                  <a:pt x="2810857" y="185149"/>
                </a:lnTo>
                <a:close/>
              </a:path>
              <a:path w="2880995" h="354964">
                <a:moveTo>
                  <a:pt x="2869961" y="189046"/>
                </a:moveTo>
                <a:lnTo>
                  <a:pt x="2861306" y="188475"/>
                </a:lnTo>
                <a:lnTo>
                  <a:pt x="2858550" y="230268"/>
                </a:lnTo>
                <a:lnTo>
                  <a:pt x="2867206" y="230838"/>
                </a:lnTo>
                <a:lnTo>
                  <a:pt x="2873730" y="225121"/>
                </a:lnTo>
                <a:lnTo>
                  <a:pt x="2878776" y="218511"/>
                </a:lnTo>
                <a:lnTo>
                  <a:pt x="2880824" y="210749"/>
                </a:lnTo>
                <a:lnTo>
                  <a:pt x="2879812" y="202785"/>
                </a:lnTo>
                <a:lnTo>
                  <a:pt x="2875678" y="195569"/>
                </a:lnTo>
                <a:lnTo>
                  <a:pt x="2869961" y="1890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 descr=""/>
          <p:cNvSpPr/>
          <p:nvPr/>
        </p:nvSpPr>
        <p:spPr>
          <a:xfrm>
            <a:off x="11800763" y="8360062"/>
            <a:ext cx="1614805" cy="307340"/>
          </a:xfrm>
          <a:custGeom>
            <a:avLst/>
            <a:gdLst/>
            <a:ahLst/>
            <a:cxnLst/>
            <a:rect l="l" t="t" r="r" b="b"/>
            <a:pathLst>
              <a:path w="1614805" h="307340">
                <a:moveTo>
                  <a:pt x="140512" y="307306"/>
                </a:moveTo>
                <a:lnTo>
                  <a:pt x="148494" y="306450"/>
                </a:lnTo>
                <a:lnTo>
                  <a:pt x="155789" y="302457"/>
                </a:lnTo>
                <a:lnTo>
                  <a:pt x="160962" y="295947"/>
                </a:lnTo>
                <a:lnTo>
                  <a:pt x="163162" y="288225"/>
                </a:lnTo>
                <a:lnTo>
                  <a:pt x="162306" y="280243"/>
                </a:lnTo>
                <a:lnTo>
                  <a:pt x="158312" y="272949"/>
                </a:lnTo>
                <a:lnTo>
                  <a:pt x="50374" y="144820"/>
                </a:lnTo>
                <a:lnTo>
                  <a:pt x="178502" y="36881"/>
                </a:lnTo>
                <a:lnTo>
                  <a:pt x="183676" y="30371"/>
                </a:lnTo>
                <a:lnTo>
                  <a:pt x="185875" y="22650"/>
                </a:lnTo>
                <a:lnTo>
                  <a:pt x="185019" y="14667"/>
                </a:lnTo>
                <a:lnTo>
                  <a:pt x="181026" y="7373"/>
                </a:lnTo>
                <a:lnTo>
                  <a:pt x="174515" y="2199"/>
                </a:lnTo>
                <a:lnTo>
                  <a:pt x="166794" y="0"/>
                </a:lnTo>
                <a:lnTo>
                  <a:pt x="158812" y="856"/>
                </a:lnTo>
                <a:lnTo>
                  <a:pt x="151517" y="4849"/>
                </a:lnTo>
                <a:lnTo>
                  <a:pt x="14007" y="120691"/>
                </a:lnTo>
                <a:lnTo>
                  <a:pt x="22650" y="121431"/>
                </a:lnTo>
                <a:lnTo>
                  <a:pt x="19081" y="163162"/>
                </a:lnTo>
                <a:lnTo>
                  <a:pt x="10438" y="162423"/>
                </a:lnTo>
                <a:lnTo>
                  <a:pt x="126280" y="299933"/>
                </a:lnTo>
                <a:lnTo>
                  <a:pt x="132791" y="305107"/>
                </a:lnTo>
                <a:lnTo>
                  <a:pt x="140512" y="307306"/>
                </a:lnTo>
                <a:close/>
              </a:path>
              <a:path w="1614805" h="307340">
                <a:moveTo>
                  <a:pt x="69455" y="167470"/>
                </a:moveTo>
                <a:lnTo>
                  <a:pt x="1610656" y="299283"/>
                </a:lnTo>
                <a:lnTo>
                  <a:pt x="1614225" y="257552"/>
                </a:lnTo>
                <a:lnTo>
                  <a:pt x="73024" y="125739"/>
                </a:lnTo>
                <a:lnTo>
                  <a:pt x="50374" y="144820"/>
                </a:lnTo>
                <a:lnTo>
                  <a:pt x="69455" y="167470"/>
                </a:lnTo>
                <a:close/>
              </a:path>
              <a:path w="1614805" h="307340">
                <a:moveTo>
                  <a:pt x="10438" y="162423"/>
                </a:moveTo>
                <a:lnTo>
                  <a:pt x="19081" y="163162"/>
                </a:lnTo>
                <a:lnTo>
                  <a:pt x="22650" y="121431"/>
                </a:lnTo>
                <a:lnTo>
                  <a:pt x="14007" y="120691"/>
                </a:lnTo>
                <a:lnTo>
                  <a:pt x="7373" y="126280"/>
                </a:lnTo>
                <a:lnTo>
                  <a:pt x="2199" y="132791"/>
                </a:lnTo>
                <a:lnTo>
                  <a:pt x="0" y="140512"/>
                </a:lnTo>
                <a:lnTo>
                  <a:pt x="856" y="148494"/>
                </a:lnTo>
                <a:lnTo>
                  <a:pt x="4849" y="155789"/>
                </a:lnTo>
                <a:lnTo>
                  <a:pt x="10438" y="1624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9" name="object 1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54217" y="2188415"/>
            <a:ext cx="3706693" cy="76437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7713" y="4003228"/>
            <a:ext cx="16407173" cy="353580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095" y="553700"/>
            <a:ext cx="17050835" cy="609824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8743189" y="40836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8743189" y="10868779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05640" y="2041822"/>
            <a:ext cx="3162207" cy="6471006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81417" y="2041822"/>
            <a:ext cx="3193620" cy="6387240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88607" y="2041822"/>
            <a:ext cx="3099381" cy="6471006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46781" y="8847897"/>
            <a:ext cx="2454465" cy="1201010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843500" y="8844966"/>
            <a:ext cx="2389310" cy="1157661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440218" y="8900252"/>
            <a:ext cx="2386933" cy="1154729"/>
          </a:xfrm>
          <a:prstGeom prst="rect">
            <a:avLst/>
          </a:prstGeom>
        </p:spPr>
      </p:pic>
      <p:sp>
        <p:nvSpPr>
          <p:cNvPr id="11" name="object 11" descr=""/>
          <p:cNvSpPr/>
          <p:nvPr/>
        </p:nvSpPr>
        <p:spPr>
          <a:xfrm>
            <a:off x="7381974" y="5164995"/>
            <a:ext cx="974090" cy="308610"/>
          </a:xfrm>
          <a:custGeom>
            <a:avLst/>
            <a:gdLst/>
            <a:ahLst/>
            <a:cxnLst/>
            <a:rect l="l" t="t" r="r" b="b"/>
            <a:pathLst>
              <a:path w="974090" h="308610">
                <a:moveTo>
                  <a:pt x="819577" y="0"/>
                </a:moveTo>
                <a:lnTo>
                  <a:pt x="811697" y="1533"/>
                </a:lnTo>
                <a:lnTo>
                  <a:pt x="804769" y="6133"/>
                </a:lnTo>
                <a:lnTo>
                  <a:pt x="800169" y="13061"/>
                </a:lnTo>
                <a:lnTo>
                  <a:pt x="798636" y="20941"/>
                </a:lnTo>
                <a:lnTo>
                  <a:pt x="800169" y="28822"/>
                </a:lnTo>
                <a:lnTo>
                  <a:pt x="804769" y="35749"/>
                </a:lnTo>
                <a:lnTo>
                  <a:pt x="923234" y="154214"/>
                </a:lnTo>
                <a:lnTo>
                  <a:pt x="804769" y="272678"/>
                </a:lnTo>
                <a:lnTo>
                  <a:pt x="800169" y="279606"/>
                </a:lnTo>
                <a:lnTo>
                  <a:pt x="798636" y="287486"/>
                </a:lnTo>
                <a:lnTo>
                  <a:pt x="800169" y="295367"/>
                </a:lnTo>
                <a:lnTo>
                  <a:pt x="804769" y="302295"/>
                </a:lnTo>
                <a:lnTo>
                  <a:pt x="811697" y="306895"/>
                </a:lnTo>
                <a:lnTo>
                  <a:pt x="819577" y="308428"/>
                </a:lnTo>
                <a:lnTo>
                  <a:pt x="827458" y="306895"/>
                </a:lnTo>
                <a:lnTo>
                  <a:pt x="834386" y="302295"/>
                </a:lnTo>
                <a:lnTo>
                  <a:pt x="961524" y="175156"/>
                </a:lnTo>
                <a:lnTo>
                  <a:pt x="952850" y="175156"/>
                </a:lnTo>
                <a:lnTo>
                  <a:pt x="952850" y="133272"/>
                </a:lnTo>
                <a:lnTo>
                  <a:pt x="961524" y="133272"/>
                </a:lnTo>
                <a:lnTo>
                  <a:pt x="834386" y="6133"/>
                </a:lnTo>
                <a:lnTo>
                  <a:pt x="827458" y="1533"/>
                </a:lnTo>
                <a:lnTo>
                  <a:pt x="819577" y="0"/>
                </a:lnTo>
                <a:close/>
              </a:path>
              <a:path w="974090" h="308610">
                <a:moveTo>
                  <a:pt x="902292" y="133272"/>
                </a:moveTo>
                <a:lnTo>
                  <a:pt x="0" y="133272"/>
                </a:lnTo>
                <a:lnTo>
                  <a:pt x="0" y="175156"/>
                </a:lnTo>
                <a:lnTo>
                  <a:pt x="902292" y="175156"/>
                </a:lnTo>
                <a:lnTo>
                  <a:pt x="923234" y="154214"/>
                </a:lnTo>
                <a:lnTo>
                  <a:pt x="902292" y="133272"/>
                </a:lnTo>
                <a:close/>
              </a:path>
              <a:path w="974090" h="308610">
                <a:moveTo>
                  <a:pt x="961524" y="133272"/>
                </a:moveTo>
                <a:lnTo>
                  <a:pt x="952850" y="133272"/>
                </a:lnTo>
                <a:lnTo>
                  <a:pt x="952850" y="175156"/>
                </a:lnTo>
                <a:lnTo>
                  <a:pt x="961524" y="175156"/>
                </a:lnTo>
                <a:lnTo>
                  <a:pt x="967658" y="169022"/>
                </a:lnTo>
                <a:lnTo>
                  <a:pt x="972258" y="162094"/>
                </a:lnTo>
                <a:lnTo>
                  <a:pt x="973792" y="154214"/>
                </a:lnTo>
                <a:lnTo>
                  <a:pt x="972258" y="146333"/>
                </a:lnTo>
                <a:lnTo>
                  <a:pt x="967658" y="139406"/>
                </a:lnTo>
                <a:lnTo>
                  <a:pt x="961524" y="133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11905396" y="5081228"/>
            <a:ext cx="974090" cy="308610"/>
          </a:xfrm>
          <a:custGeom>
            <a:avLst/>
            <a:gdLst/>
            <a:ahLst/>
            <a:cxnLst/>
            <a:rect l="l" t="t" r="r" b="b"/>
            <a:pathLst>
              <a:path w="974090" h="308610">
                <a:moveTo>
                  <a:pt x="819577" y="0"/>
                </a:moveTo>
                <a:lnTo>
                  <a:pt x="811697" y="1533"/>
                </a:lnTo>
                <a:lnTo>
                  <a:pt x="804769" y="6133"/>
                </a:lnTo>
                <a:lnTo>
                  <a:pt x="800169" y="13061"/>
                </a:lnTo>
                <a:lnTo>
                  <a:pt x="798636" y="20941"/>
                </a:lnTo>
                <a:lnTo>
                  <a:pt x="800169" y="28822"/>
                </a:lnTo>
                <a:lnTo>
                  <a:pt x="804769" y="35749"/>
                </a:lnTo>
                <a:lnTo>
                  <a:pt x="923234" y="154214"/>
                </a:lnTo>
                <a:lnTo>
                  <a:pt x="804769" y="272678"/>
                </a:lnTo>
                <a:lnTo>
                  <a:pt x="800169" y="279606"/>
                </a:lnTo>
                <a:lnTo>
                  <a:pt x="798636" y="287486"/>
                </a:lnTo>
                <a:lnTo>
                  <a:pt x="800169" y="295367"/>
                </a:lnTo>
                <a:lnTo>
                  <a:pt x="804769" y="302295"/>
                </a:lnTo>
                <a:lnTo>
                  <a:pt x="811697" y="306895"/>
                </a:lnTo>
                <a:lnTo>
                  <a:pt x="819577" y="308428"/>
                </a:lnTo>
                <a:lnTo>
                  <a:pt x="827458" y="306895"/>
                </a:lnTo>
                <a:lnTo>
                  <a:pt x="834386" y="302295"/>
                </a:lnTo>
                <a:lnTo>
                  <a:pt x="961524" y="175156"/>
                </a:lnTo>
                <a:lnTo>
                  <a:pt x="952850" y="175156"/>
                </a:lnTo>
                <a:lnTo>
                  <a:pt x="952850" y="133272"/>
                </a:lnTo>
                <a:lnTo>
                  <a:pt x="961524" y="133272"/>
                </a:lnTo>
                <a:lnTo>
                  <a:pt x="834386" y="6133"/>
                </a:lnTo>
                <a:lnTo>
                  <a:pt x="827458" y="1533"/>
                </a:lnTo>
                <a:lnTo>
                  <a:pt x="819577" y="0"/>
                </a:lnTo>
                <a:close/>
              </a:path>
              <a:path w="974090" h="308610">
                <a:moveTo>
                  <a:pt x="902292" y="133272"/>
                </a:moveTo>
                <a:lnTo>
                  <a:pt x="0" y="133272"/>
                </a:lnTo>
                <a:lnTo>
                  <a:pt x="0" y="175156"/>
                </a:lnTo>
                <a:lnTo>
                  <a:pt x="902292" y="175156"/>
                </a:lnTo>
                <a:lnTo>
                  <a:pt x="923234" y="154214"/>
                </a:lnTo>
                <a:lnTo>
                  <a:pt x="902292" y="133272"/>
                </a:lnTo>
                <a:close/>
              </a:path>
              <a:path w="974090" h="308610">
                <a:moveTo>
                  <a:pt x="961524" y="133272"/>
                </a:moveTo>
                <a:lnTo>
                  <a:pt x="952850" y="133272"/>
                </a:lnTo>
                <a:lnTo>
                  <a:pt x="952850" y="175156"/>
                </a:lnTo>
                <a:lnTo>
                  <a:pt x="961524" y="175156"/>
                </a:lnTo>
                <a:lnTo>
                  <a:pt x="967658" y="169022"/>
                </a:lnTo>
                <a:lnTo>
                  <a:pt x="972258" y="162094"/>
                </a:lnTo>
                <a:lnTo>
                  <a:pt x="973792" y="154214"/>
                </a:lnTo>
                <a:lnTo>
                  <a:pt x="972258" y="146333"/>
                </a:lnTo>
                <a:lnTo>
                  <a:pt x="967658" y="139406"/>
                </a:lnTo>
                <a:lnTo>
                  <a:pt x="961524" y="133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5954" y="978504"/>
            <a:ext cx="18367433" cy="654953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8743189" y="40836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8743189" y="10868779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0161" y="2062764"/>
            <a:ext cx="3162207" cy="6471006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88293" y="2094177"/>
            <a:ext cx="3130794" cy="643959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099138" y="2136060"/>
            <a:ext cx="3120323" cy="6397710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653973" y="2136060"/>
            <a:ext cx="3277387" cy="6471007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01303" y="8865908"/>
            <a:ext cx="2455483" cy="1660263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518126" y="8792612"/>
            <a:ext cx="2298074" cy="1699215"/>
          </a:xfrm>
          <a:prstGeom prst="rect">
            <a:avLst/>
          </a:prstGeom>
        </p:spPr>
      </p:pic>
      <p:sp>
        <p:nvSpPr>
          <p:cNvPr id="11" name="object 11" descr=""/>
          <p:cNvSpPr/>
          <p:nvPr/>
        </p:nvSpPr>
        <p:spPr>
          <a:xfrm>
            <a:off x="4973670" y="5164995"/>
            <a:ext cx="974090" cy="308610"/>
          </a:xfrm>
          <a:custGeom>
            <a:avLst/>
            <a:gdLst/>
            <a:ahLst/>
            <a:cxnLst/>
            <a:rect l="l" t="t" r="r" b="b"/>
            <a:pathLst>
              <a:path w="974089" h="308610">
                <a:moveTo>
                  <a:pt x="819577" y="0"/>
                </a:moveTo>
                <a:lnTo>
                  <a:pt x="811697" y="1533"/>
                </a:lnTo>
                <a:lnTo>
                  <a:pt x="804769" y="6133"/>
                </a:lnTo>
                <a:lnTo>
                  <a:pt x="800169" y="13061"/>
                </a:lnTo>
                <a:lnTo>
                  <a:pt x="798636" y="20941"/>
                </a:lnTo>
                <a:lnTo>
                  <a:pt x="800169" y="28822"/>
                </a:lnTo>
                <a:lnTo>
                  <a:pt x="804769" y="35749"/>
                </a:lnTo>
                <a:lnTo>
                  <a:pt x="923234" y="154214"/>
                </a:lnTo>
                <a:lnTo>
                  <a:pt x="804769" y="272678"/>
                </a:lnTo>
                <a:lnTo>
                  <a:pt x="800169" y="279606"/>
                </a:lnTo>
                <a:lnTo>
                  <a:pt x="798636" y="287486"/>
                </a:lnTo>
                <a:lnTo>
                  <a:pt x="800169" y="295367"/>
                </a:lnTo>
                <a:lnTo>
                  <a:pt x="804769" y="302295"/>
                </a:lnTo>
                <a:lnTo>
                  <a:pt x="811697" y="306895"/>
                </a:lnTo>
                <a:lnTo>
                  <a:pt x="819577" y="308428"/>
                </a:lnTo>
                <a:lnTo>
                  <a:pt x="827458" y="306895"/>
                </a:lnTo>
                <a:lnTo>
                  <a:pt x="834386" y="302295"/>
                </a:lnTo>
                <a:lnTo>
                  <a:pt x="961524" y="175156"/>
                </a:lnTo>
                <a:lnTo>
                  <a:pt x="952850" y="175156"/>
                </a:lnTo>
                <a:lnTo>
                  <a:pt x="952850" y="133272"/>
                </a:lnTo>
                <a:lnTo>
                  <a:pt x="961524" y="133272"/>
                </a:lnTo>
                <a:lnTo>
                  <a:pt x="834386" y="6133"/>
                </a:lnTo>
                <a:lnTo>
                  <a:pt x="827458" y="1533"/>
                </a:lnTo>
                <a:lnTo>
                  <a:pt x="819577" y="0"/>
                </a:lnTo>
                <a:close/>
              </a:path>
              <a:path w="974089" h="308610">
                <a:moveTo>
                  <a:pt x="902292" y="133272"/>
                </a:moveTo>
                <a:lnTo>
                  <a:pt x="0" y="133272"/>
                </a:lnTo>
                <a:lnTo>
                  <a:pt x="0" y="175156"/>
                </a:lnTo>
                <a:lnTo>
                  <a:pt x="902292" y="175156"/>
                </a:lnTo>
                <a:lnTo>
                  <a:pt x="923234" y="154214"/>
                </a:lnTo>
                <a:lnTo>
                  <a:pt x="902292" y="133272"/>
                </a:lnTo>
                <a:close/>
              </a:path>
              <a:path w="974089" h="308610">
                <a:moveTo>
                  <a:pt x="961524" y="133272"/>
                </a:moveTo>
                <a:lnTo>
                  <a:pt x="952850" y="133272"/>
                </a:lnTo>
                <a:lnTo>
                  <a:pt x="952850" y="175156"/>
                </a:lnTo>
                <a:lnTo>
                  <a:pt x="961524" y="175156"/>
                </a:lnTo>
                <a:lnTo>
                  <a:pt x="967658" y="169022"/>
                </a:lnTo>
                <a:lnTo>
                  <a:pt x="972258" y="162094"/>
                </a:lnTo>
                <a:lnTo>
                  <a:pt x="973792" y="154214"/>
                </a:lnTo>
                <a:lnTo>
                  <a:pt x="972258" y="146333"/>
                </a:lnTo>
                <a:lnTo>
                  <a:pt x="967658" y="139406"/>
                </a:lnTo>
                <a:lnTo>
                  <a:pt x="961524" y="133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9727452" y="5144053"/>
            <a:ext cx="974090" cy="308610"/>
          </a:xfrm>
          <a:custGeom>
            <a:avLst/>
            <a:gdLst/>
            <a:ahLst/>
            <a:cxnLst/>
            <a:rect l="l" t="t" r="r" b="b"/>
            <a:pathLst>
              <a:path w="974090" h="308610">
                <a:moveTo>
                  <a:pt x="819577" y="0"/>
                </a:moveTo>
                <a:lnTo>
                  <a:pt x="811697" y="1533"/>
                </a:lnTo>
                <a:lnTo>
                  <a:pt x="804769" y="6133"/>
                </a:lnTo>
                <a:lnTo>
                  <a:pt x="800169" y="13061"/>
                </a:lnTo>
                <a:lnTo>
                  <a:pt x="798636" y="20941"/>
                </a:lnTo>
                <a:lnTo>
                  <a:pt x="800169" y="28822"/>
                </a:lnTo>
                <a:lnTo>
                  <a:pt x="804769" y="35749"/>
                </a:lnTo>
                <a:lnTo>
                  <a:pt x="923234" y="154214"/>
                </a:lnTo>
                <a:lnTo>
                  <a:pt x="804769" y="272678"/>
                </a:lnTo>
                <a:lnTo>
                  <a:pt x="800169" y="279606"/>
                </a:lnTo>
                <a:lnTo>
                  <a:pt x="798636" y="287486"/>
                </a:lnTo>
                <a:lnTo>
                  <a:pt x="800169" y="295367"/>
                </a:lnTo>
                <a:lnTo>
                  <a:pt x="804769" y="302295"/>
                </a:lnTo>
                <a:lnTo>
                  <a:pt x="811697" y="306895"/>
                </a:lnTo>
                <a:lnTo>
                  <a:pt x="819577" y="308428"/>
                </a:lnTo>
                <a:lnTo>
                  <a:pt x="827458" y="306895"/>
                </a:lnTo>
                <a:lnTo>
                  <a:pt x="834386" y="302295"/>
                </a:lnTo>
                <a:lnTo>
                  <a:pt x="961524" y="175156"/>
                </a:lnTo>
                <a:lnTo>
                  <a:pt x="952850" y="175156"/>
                </a:lnTo>
                <a:lnTo>
                  <a:pt x="952850" y="133272"/>
                </a:lnTo>
                <a:lnTo>
                  <a:pt x="961524" y="133272"/>
                </a:lnTo>
                <a:lnTo>
                  <a:pt x="834386" y="6133"/>
                </a:lnTo>
                <a:lnTo>
                  <a:pt x="827458" y="1533"/>
                </a:lnTo>
                <a:lnTo>
                  <a:pt x="819577" y="0"/>
                </a:lnTo>
                <a:close/>
              </a:path>
              <a:path w="974090" h="308610">
                <a:moveTo>
                  <a:pt x="902292" y="133272"/>
                </a:moveTo>
                <a:lnTo>
                  <a:pt x="0" y="133272"/>
                </a:lnTo>
                <a:lnTo>
                  <a:pt x="0" y="175156"/>
                </a:lnTo>
                <a:lnTo>
                  <a:pt x="902292" y="175156"/>
                </a:lnTo>
                <a:lnTo>
                  <a:pt x="923234" y="154214"/>
                </a:lnTo>
                <a:lnTo>
                  <a:pt x="902292" y="133272"/>
                </a:lnTo>
                <a:close/>
              </a:path>
              <a:path w="974090" h="308610">
                <a:moveTo>
                  <a:pt x="961524" y="133272"/>
                </a:moveTo>
                <a:lnTo>
                  <a:pt x="952850" y="133272"/>
                </a:lnTo>
                <a:lnTo>
                  <a:pt x="952850" y="175156"/>
                </a:lnTo>
                <a:lnTo>
                  <a:pt x="961524" y="175156"/>
                </a:lnTo>
                <a:lnTo>
                  <a:pt x="967658" y="169022"/>
                </a:lnTo>
                <a:lnTo>
                  <a:pt x="972258" y="162094"/>
                </a:lnTo>
                <a:lnTo>
                  <a:pt x="973792" y="154214"/>
                </a:lnTo>
                <a:lnTo>
                  <a:pt x="972258" y="146333"/>
                </a:lnTo>
                <a:lnTo>
                  <a:pt x="967658" y="139406"/>
                </a:lnTo>
                <a:lnTo>
                  <a:pt x="961524" y="133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" name="object 13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054799" y="8792612"/>
            <a:ext cx="2258192" cy="1196612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425620" y="8792612"/>
            <a:ext cx="2373879" cy="144791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095" y="553700"/>
            <a:ext cx="18069953" cy="609824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8743189" y="40836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8743189" y="10868779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35999" y="1706754"/>
            <a:ext cx="3769518" cy="7601862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67290" y="1706754"/>
            <a:ext cx="3811402" cy="7601862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240465" y="1696283"/>
            <a:ext cx="3696222" cy="7612333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198459" y="1696283"/>
            <a:ext cx="3905639" cy="7601862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94522" y="9567457"/>
            <a:ext cx="2916912" cy="655058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9717" y="9588399"/>
            <a:ext cx="2956104" cy="945311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550315" y="9515102"/>
            <a:ext cx="2938042" cy="945311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566946" y="9515102"/>
            <a:ext cx="2733074" cy="945311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577924" y="9515102"/>
            <a:ext cx="2618231" cy="403757"/>
          </a:xfrm>
          <a:prstGeom prst="rect">
            <a:avLst/>
          </a:prstGeom>
        </p:spPr>
      </p:pic>
      <p:sp>
        <p:nvSpPr>
          <p:cNvPr id="14" name="object 14" descr=""/>
          <p:cNvSpPr/>
          <p:nvPr/>
        </p:nvSpPr>
        <p:spPr>
          <a:xfrm>
            <a:off x="3727635" y="5175466"/>
            <a:ext cx="293370" cy="308610"/>
          </a:xfrm>
          <a:custGeom>
            <a:avLst/>
            <a:gdLst/>
            <a:ahLst/>
            <a:cxnLst/>
            <a:rect l="l" t="t" r="r" b="b"/>
            <a:pathLst>
              <a:path w="293370" h="308610">
                <a:moveTo>
                  <a:pt x="138970" y="0"/>
                </a:moveTo>
                <a:lnTo>
                  <a:pt x="131089" y="1533"/>
                </a:lnTo>
                <a:lnTo>
                  <a:pt x="124162" y="6133"/>
                </a:lnTo>
                <a:lnTo>
                  <a:pt x="119562" y="13061"/>
                </a:lnTo>
                <a:lnTo>
                  <a:pt x="118028" y="20941"/>
                </a:lnTo>
                <a:lnTo>
                  <a:pt x="119562" y="28822"/>
                </a:lnTo>
                <a:lnTo>
                  <a:pt x="124162" y="35749"/>
                </a:lnTo>
                <a:lnTo>
                  <a:pt x="242626" y="154214"/>
                </a:lnTo>
                <a:lnTo>
                  <a:pt x="124162" y="272678"/>
                </a:lnTo>
                <a:lnTo>
                  <a:pt x="119562" y="279606"/>
                </a:lnTo>
                <a:lnTo>
                  <a:pt x="118028" y="287486"/>
                </a:lnTo>
                <a:lnTo>
                  <a:pt x="119562" y="295367"/>
                </a:lnTo>
                <a:lnTo>
                  <a:pt x="124162" y="302295"/>
                </a:lnTo>
                <a:lnTo>
                  <a:pt x="131089" y="306895"/>
                </a:lnTo>
                <a:lnTo>
                  <a:pt x="138970" y="308428"/>
                </a:lnTo>
                <a:lnTo>
                  <a:pt x="146850" y="306895"/>
                </a:lnTo>
                <a:lnTo>
                  <a:pt x="153778" y="302295"/>
                </a:lnTo>
                <a:lnTo>
                  <a:pt x="280917" y="175156"/>
                </a:lnTo>
                <a:lnTo>
                  <a:pt x="272243" y="175156"/>
                </a:lnTo>
                <a:lnTo>
                  <a:pt x="272243" y="133272"/>
                </a:lnTo>
                <a:lnTo>
                  <a:pt x="280917" y="133272"/>
                </a:lnTo>
                <a:lnTo>
                  <a:pt x="153778" y="6133"/>
                </a:lnTo>
                <a:lnTo>
                  <a:pt x="146850" y="1533"/>
                </a:lnTo>
                <a:lnTo>
                  <a:pt x="138970" y="0"/>
                </a:lnTo>
                <a:close/>
              </a:path>
              <a:path w="293370" h="308610">
                <a:moveTo>
                  <a:pt x="221685" y="133272"/>
                </a:moveTo>
                <a:lnTo>
                  <a:pt x="0" y="133272"/>
                </a:lnTo>
                <a:lnTo>
                  <a:pt x="0" y="175156"/>
                </a:lnTo>
                <a:lnTo>
                  <a:pt x="221685" y="175156"/>
                </a:lnTo>
                <a:lnTo>
                  <a:pt x="242626" y="154214"/>
                </a:lnTo>
                <a:lnTo>
                  <a:pt x="221685" y="133272"/>
                </a:lnTo>
                <a:close/>
              </a:path>
              <a:path w="293370" h="308610">
                <a:moveTo>
                  <a:pt x="280917" y="133272"/>
                </a:moveTo>
                <a:lnTo>
                  <a:pt x="272243" y="133272"/>
                </a:lnTo>
                <a:lnTo>
                  <a:pt x="272243" y="175156"/>
                </a:lnTo>
                <a:lnTo>
                  <a:pt x="280917" y="175156"/>
                </a:lnTo>
                <a:lnTo>
                  <a:pt x="287051" y="169022"/>
                </a:lnTo>
                <a:lnTo>
                  <a:pt x="291651" y="162094"/>
                </a:lnTo>
                <a:lnTo>
                  <a:pt x="293184" y="154214"/>
                </a:lnTo>
                <a:lnTo>
                  <a:pt x="291651" y="146333"/>
                </a:lnTo>
                <a:lnTo>
                  <a:pt x="287051" y="139406"/>
                </a:lnTo>
                <a:lnTo>
                  <a:pt x="280917" y="133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 descr=""/>
          <p:cNvSpPr/>
          <p:nvPr/>
        </p:nvSpPr>
        <p:spPr>
          <a:xfrm>
            <a:off x="7905518" y="5175466"/>
            <a:ext cx="293370" cy="308610"/>
          </a:xfrm>
          <a:custGeom>
            <a:avLst/>
            <a:gdLst/>
            <a:ahLst/>
            <a:cxnLst/>
            <a:rect l="l" t="t" r="r" b="b"/>
            <a:pathLst>
              <a:path w="293370" h="308610">
                <a:moveTo>
                  <a:pt x="138970" y="0"/>
                </a:moveTo>
                <a:lnTo>
                  <a:pt x="131089" y="1533"/>
                </a:lnTo>
                <a:lnTo>
                  <a:pt x="124162" y="6133"/>
                </a:lnTo>
                <a:lnTo>
                  <a:pt x="119562" y="13061"/>
                </a:lnTo>
                <a:lnTo>
                  <a:pt x="118028" y="20941"/>
                </a:lnTo>
                <a:lnTo>
                  <a:pt x="119562" y="28822"/>
                </a:lnTo>
                <a:lnTo>
                  <a:pt x="124162" y="35749"/>
                </a:lnTo>
                <a:lnTo>
                  <a:pt x="242626" y="154214"/>
                </a:lnTo>
                <a:lnTo>
                  <a:pt x="124162" y="272678"/>
                </a:lnTo>
                <a:lnTo>
                  <a:pt x="119562" y="279606"/>
                </a:lnTo>
                <a:lnTo>
                  <a:pt x="118028" y="287486"/>
                </a:lnTo>
                <a:lnTo>
                  <a:pt x="119562" y="295367"/>
                </a:lnTo>
                <a:lnTo>
                  <a:pt x="124162" y="302295"/>
                </a:lnTo>
                <a:lnTo>
                  <a:pt x="131089" y="306895"/>
                </a:lnTo>
                <a:lnTo>
                  <a:pt x="138970" y="308428"/>
                </a:lnTo>
                <a:lnTo>
                  <a:pt x="146850" y="306895"/>
                </a:lnTo>
                <a:lnTo>
                  <a:pt x="153778" y="302295"/>
                </a:lnTo>
                <a:lnTo>
                  <a:pt x="280917" y="175156"/>
                </a:lnTo>
                <a:lnTo>
                  <a:pt x="272243" y="175156"/>
                </a:lnTo>
                <a:lnTo>
                  <a:pt x="272243" y="133272"/>
                </a:lnTo>
                <a:lnTo>
                  <a:pt x="280917" y="133272"/>
                </a:lnTo>
                <a:lnTo>
                  <a:pt x="153778" y="6133"/>
                </a:lnTo>
                <a:lnTo>
                  <a:pt x="146850" y="1533"/>
                </a:lnTo>
                <a:lnTo>
                  <a:pt x="138970" y="0"/>
                </a:lnTo>
                <a:close/>
              </a:path>
              <a:path w="293370" h="308610">
                <a:moveTo>
                  <a:pt x="221685" y="133272"/>
                </a:moveTo>
                <a:lnTo>
                  <a:pt x="0" y="133272"/>
                </a:lnTo>
                <a:lnTo>
                  <a:pt x="0" y="175156"/>
                </a:lnTo>
                <a:lnTo>
                  <a:pt x="221685" y="175156"/>
                </a:lnTo>
                <a:lnTo>
                  <a:pt x="242626" y="154214"/>
                </a:lnTo>
                <a:lnTo>
                  <a:pt x="221685" y="133272"/>
                </a:lnTo>
                <a:close/>
              </a:path>
              <a:path w="293370" h="308610">
                <a:moveTo>
                  <a:pt x="280917" y="133272"/>
                </a:moveTo>
                <a:lnTo>
                  <a:pt x="272243" y="133272"/>
                </a:lnTo>
                <a:lnTo>
                  <a:pt x="272243" y="175156"/>
                </a:lnTo>
                <a:lnTo>
                  <a:pt x="280917" y="175156"/>
                </a:lnTo>
                <a:lnTo>
                  <a:pt x="287051" y="169022"/>
                </a:lnTo>
                <a:lnTo>
                  <a:pt x="291651" y="162094"/>
                </a:lnTo>
                <a:lnTo>
                  <a:pt x="293184" y="154214"/>
                </a:lnTo>
                <a:lnTo>
                  <a:pt x="291651" y="146333"/>
                </a:lnTo>
                <a:lnTo>
                  <a:pt x="287051" y="139406"/>
                </a:lnTo>
                <a:lnTo>
                  <a:pt x="280917" y="133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11915867" y="5175466"/>
            <a:ext cx="293370" cy="308610"/>
          </a:xfrm>
          <a:custGeom>
            <a:avLst/>
            <a:gdLst/>
            <a:ahLst/>
            <a:cxnLst/>
            <a:rect l="l" t="t" r="r" b="b"/>
            <a:pathLst>
              <a:path w="293370" h="308610">
                <a:moveTo>
                  <a:pt x="138970" y="0"/>
                </a:moveTo>
                <a:lnTo>
                  <a:pt x="131089" y="1533"/>
                </a:lnTo>
                <a:lnTo>
                  <a:pt x="124162" y="6133"/>
                </a:lnTo>
                <a:lnTo>
                  <a:pt x="119562" y="13061"/>
                </a:lnTo>
                <a:lnTo>
                  <a:pt x="118028" y="20941"/>
                </a:lnTo>
                <a:lnTo>
                  <a:pt x="119562" y="28822"/>
                </a:lnTo>
                <a:lnTo>
                  <a:pt x="124162" y="35749"/>
                </a:lnTo>
                <a:lnTo>
                  <a:pt x="242626" y="154214"/>
                </a:lnTo>
                <a:lnTo>
                  <a:pt x="124162" y="272678"/>
                </a:lnTo>
                <a:lnTo>
                  <a:pt x="119562" y="279606"/>
                </a:lnTo>
                <a:lnTo>
                  <a:pt x="118028" y="287486"/>
                </a:lnTo>
                <a:lnTo>
                  <a:pt x="119562" y="295367"/>
                </a:lnTo>
                <a:lnTo>
                  <a:pt x="124162" y="302295"/>
                </a:lnTo>
                <a:lnTo>
                  <a:pt x="131089" y="306895"/>
                </a:lnTo>
                <a:lnTo>
                  <a:pt x="138970" y="308428"/>
                </a:lnTo>
                <a:lnTo>
                  <a:pt x="146850" y="306895"/>
                </a:lnTo>
                <a:lnTo>
                  <a:pt x="153778" y="302295"/>
                </a:lnTo>
                <a:lnTo>
                  <a:pt x="280917" y="175156"/>
                </a:lnTo>
                <a:lnTo>
                  <a:pt x="272243" y="175156"/>
                </a:lnTo>
                <a:lnTo>
                  <a:pt x="272243" y="133272"/>
                </a:lnTo>
                <a:lnTo>
                  <a:pt x="280917" y="133272"/>
                </a:lnTo>
                <a:lnTo>
                  <a:pt x="153778" y="6133"/>
                </a:lnTo>
                <a:lnTo>
                  <a:pt x="146850" y="1533"/>
                </a:lnTo>
                <a:lnTo>
                  <a:pt x="138970" y="0"/>
                </a:lnTo>
                <a:close/>
              </a:path>
              <a:path w="293370" h="308610">
                <a:moveTo>
                  <a:pt x="221685" y="133272"/>
                </a:moveTo>
                <a:lnTo>
                  <a:pt x="0" y="133272"/>
                </a:lnTo>
                <a:lnTo>
                  <a:pt x="0" y="175156"/>
                </a:lnTo>
                <a:lnTo>
                  <a:pt x="221685" y="175156"/>
                </a:lnTo>
                <a:lnTo>
                  <a:pt x="242626" y="154214"/>
                </a:lnTo>
                <a:lnTo>
                  <a:pt x="221685" y="133272"/>
                </a:lnTo>
                <a:close/>
              </a:path>
              <a:path w="293370" h="308610">
                <a:moveTo>
                  <a:pt x="280917" y="133272"/>
                </a:moveTo>
                <a:lnTo>
                  <a:pt x="272243" y="133272"/>
                </a:lnTo>
                <a:lnTo>
                  <a:pt x="272243" y="175156"/>
                </a:lnTo>
                <a:lnTo>
                  <a:pt x="280917" y="175156"/>
                </a:lnTo>
                <a:lnTo>
                  <a:pt x="287051" y="169022"/>
                </a:lnTo>
                <a:lnTo>
                  <a:pt x="291651" y="162094"/>
                </a:lnTo>
                <a:lnTo>
                  <a:pt x="293184" y="154214"/>
                </a:lnTo>
                <a:lnTo>
                  <a:pt x="291651" y="146333"/>
                </a:lnTo>
                <a:lnTo>
                  <a:pt x="287051" y="139406"/>
                </a:lnTo>
                <a:lnTo>
                  <a:pt x="280917" y="133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5926217" y="5175466"/>
            <a:ext cx="293370" cy="308610"/>
          </a:xfrm>
          <a:custGeom>
            <a:avLst/>
            <a:gdLst/>
            <a:ahLst/>
            <a:cxnLst/>
            <a:rect l="l" t="t" r="r" b="b"/>
            <a:pathLst>
              <a:path w="293369" h="308610">
                <a:moveTo>
                  <a:pt x="138970" y="0"/>
                </a:moveTo>
                <a:lnTo>
                  <a:pt x="131089" y="1533"/>
                </a:lnTo>
                <a:lnTo>
                  <a:pt x="124162" y="6133"/>
                </a:lnTo>
                <a:lnTo>
                  <a:pt x="119562" y="13061"/>
                </a:lnTo>
                <a:lnTo>
                  <a:pt x="118028" y="20941"/>
                </a:lnTo>
                <a:lnTo>
                  <a:pt x="119562" y="28822"/>
                </a:lnTo>
                <a:lnTo>
                  <a:pt x="124162" y="35749"/>
                </a:lnTo>
                <a:lnTo>
                  <a:pt x="242626" y="154214"/>
                </a:lnTo>
                <a:lnTo>
                  <a:pt x="124162" y="272678"/>
                </a:lnTo>
                <a:lnTo>
                  <a:pt x="119562" y="279606"/>
                </a:lnTo>
                <a:lnTo>
                  <a:pt x="118028" y="287486"/>
                </a:lnTo>
                <a:lnTo>
                  <a:pt x="119562" y="295367"/>
                </a:lnTo>
                <a:lnTo>
                  <a:pt x="124162" y="302295"/>
                </a:lnTo>
                <a:lnTo>
                  <a:pt x="131089" y="306895"/>
                </a:lnTo>
                <a:lnTo>
                  <a:pt x="138970" y="308428"/>
                </a:lnTo>
                <a:lnTo>
                  <a:pt x="146850" y="306895"/>
                </a:lnTo>
                <a:lnTo>
                  <a:pt x="153778" y="302295"/>
                </a:lnTo>
                <a:lnTo>
                  <a:pt x="280917" y="175156"/>
                </a:lnTo>
                <a:lnTo>
                  <a:pt x="272243" y="175156"/>
                </a:lnTo>
                <a:lnTo>
                  <a:pt x="272243" y="133272"/>
                </a:lnTo>
                <a:lnTo>
                  <a:pt x="280917" y="133272"/>
                </a:lnTo>
                <a:lnTo>
                  <a:pt x="153778" y="6133"/>
                </a:lnTo>
                <a:lnTo>
                  <a:pt x="146850" y="1533"/>
                </a:lnTo>
                <a:lnTo>
                  <a:pt x="138970" y="0"/>
                </a:lnTo>
                <a:close/>
              </a:path>
              <a:path w="293369" h="308610">
                <a:moveTo>
                  <a:pt x="221685" y="133272"/>
                </a:moveTo>
                <a:lnTo>
                  <a:pt x="0" y="133272"/>
                </a:lnTo>
                <a:lnTo>
                  <a:pt x="0" y="175156"/>
                </a:lnTo>
                <a:lnTo>
                  <a:pt x="221685" y="175156"/>
                </a:lnTo>
                <a:lnTo>
                  <a:pt x="242626" y="154214"/>
                </a:lnTo>
                <a:lnTo>
                  <a:pt x="221685" y="133272"/>
                </a:lnTo>
                <a:close/>
              </a:path>
              <a:path w="293369" h="308610">
                <a:moveTo>
                  <a:pt x="280917" y="133272"/>
                </a:moveTo>
                <a:lnTo>
                  <a:pt x="272243" y="133272"/>
                </a:lnTo>
                <a:lnTo>
                  <a:pt x="272243" y="175156"/>
                </a:lnTo>
                <a:lnTo>
                  <a:pt x="280917" y="175156"/>
                </a:lnTo>
                <a:lnTo>
                  <a:pt x="287051" y="169022"/>
                </a:lnTo>
                <a:lnTo>
                  <a:pt x="291651" y="162094"/>
                </a:lnTo>
                <a:lnTo>
                  <a:pt x="293184" y="154214"/>
                </a:lnTo>
                <a:lnTo>
                  <a:pt x="291651" y="146333"/>
                </a:lnTo>
                <a:lnTo>
                  <a:pt x="287051" y="139406"/>
                </a:lnTo>
                <a:lnTo>
                  <a:pt x="280917" y="133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object 18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2825" y="1706754"/>
            <a:ext cx="3664809" cy="760186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9095" y="553700"/>
            <a:ext cx="18069116" cy="609824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8743189" y="40836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8743189" y="10868779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664870"/>
            <a:ext cx="3528688" cy="7381974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57994" y="1696283"/>
            <a:ext cx="3633397" cy="7381974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62581" y="1685812"/>
            <a:ext cx="3622926" cy="7381974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407877" y="1643929"/>
            <a:ext cx="3696222" cy="7423857"/>
          </a:xfrm>
          <a:prstGeom prst="rect">
            <a:avLst/>
          </a:prstGeom>
        </p:spPr>
      </p:pic>
      <p:sp>
        <p:nvSpPr>
          <p:cNvPr id="9" name="object 9" descr=""/>
          <p:cNvSpPr/>
          <p:nvPr/>
        </p:nvSpPr>
        <p:spPr>
          <a:xfrm>
            <a:off x="15947158" y="5060286"/>
            <a:ext cx="293370" cy="308610"/>
          </a:xfrm>
          <a:custGeom>
            <a:avLst/>
            <a:gdLst/>
            <a:ahLst/>
            <a:cxnLst/>
            <a:rect l="l" t="t" r="r" b="b"/>
            <a:pathLst>
              <a:path w="293369" h="308610">
                <a:moveTo>
                  <a:pt x="138970" y="0"/>
                </a:moveTo>
                <a:lnTo>
                  <a:pt x="131089" y="1533"/>
                </a:lnTo>
                <a:lnTo>
                  <a:pt x="124162" y="6133"/>
                </a:lnTo>
                <a:lnTo>
                  <a:pt x="119562" y="13061"/>
                </a:lnTo>
                <a:lnTo>
                  <a:pt x="118028" y="20941"/>
                </a:lnTo>
                <a:lnTo>
                  <a:pt x="119562" y="28822"/>
                </a:lnTo>
                <a:lnTo>
                  <a:pt x="124162" y="35749"/>
                </a:lnTo>
                <a:lnTo>
                  <a:pt x="242626" y="154214"/>
                </a:lnTo>
                <a:lnTo>
                  <a:pt x="124162" y="272678"/>
                </a:lnTo>
                <a:lnTo>
                  <a:pt x="119562" y="279606"/>
                </a:lnTo>
                <a:lnTo>
                  <a:pt x="118028" y="287486"/>
                </a:lnTo>
                <a:lnTo>
                  <a:pt x="119562" y="295367"/>
                </a:lnTo>
                <a:lnTo>
                  <a:pt x="124162" y="302295"/>
                </a:lnTo>
                <a:lnTo>
                  <a:pt x="131089" y="306895"/>
                </a:lnTo>
                <a:lnTo>
                  <a:pt x="138970" y="308428"/>
                </a:lnTo>
                <a:lnTo>
                  <a:pt x="146850" y="306895"/>
                </a:lnTo>
                <a:lnTo>
                  <a:pt x="153778" y="302295"/>
                </a:lnTo>
                <a:lnTo>
                  <a:pt x="280917" y="175156"/>
                </a:lnTo>
                <a:lnTo>
                  <a:pt x="272243" y="175156"/>
                </a:lnTo>
                <a:lnTo>
                  <a:pt x="272243" y="133272"/>
                </a:lnTo>
                <a:lnTo>
                  <a:pt x="280917" y="133272"/>
                </a:lnTo>
                <a:lnTo>
                  <a:pt x="153778" y="6133"/>
                </a:lnTo>
                <a:lnTo>
                  <a:pt x="146850" y="1533"/>
                </a:lnTo>
                <a:lnTo>
                  <a:pt x="138970" y="0"/>
                </a:lnTo>
                <a:close/>
              </a:path>
              <a:path w="293369" h="308610">
                <a:moveTo>
                  <a:pt x="221685" y="133272"/>
                </a:moveTo>
                <a:lnTo>
                  <a:pt x="0" y="133272"/>
                </a:lnTo>
                <a:lnTo>
                  <a:pt x="0" y="175156"/>
                </a:lnTo>
                <a:lnTo>
                  <a:pt x="221685" y="175156"/>
                </a:lnTo>
                <a:lnTo>
                  <a:pt x="242626" y="154214"/>
                </a:lnTo>
                <a:lnTo>
                  <a:pt x="221685" y="133272"/>
                </a:lnTo>
                <a:close/>
              </a:path>
              <a:path w="293369" h="308610">
                <a:moveTo>
                  <a:pt x="280917" y="133272"/>
                </a:moveTo>
                <a:lnTo>
                  <a:pt x="272243" y="133272"/>
                </a:lnTo>
                <a:lnTo>
                  <a:pt x="272243" y="175156"/>
                </a:lnTo>
                <a:lnTo>
                  <a:pt x="280917" y="175156"/>
                </a:lnTo>
                <a:lnTo>
                  <a:pt x="287051" y="169022"/>
                </a:lnTo>
                <a:lnTo>
                  <a:pt x="291651" y="162094"/>
                </a:lnTo>
                <a:lnTo>
                  <a:pt x="293184" y="154214"/>
                </a:lnTo>
                <a:lnTo>
                  <a:pt x="291651" y="146333"/>
                </a:lnTo>
                <a:lnTo>
                  <a:pt x="287051" y="139406"/>
                </a:lnTo>
                <a:lnTo>
                  <a:pt x="280917" y="133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" name="object 10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6432" y="9515102"/>
            <a:ext cx="2959962" cy="945311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93374" y="9462748"/>
            <a:ext cx="2850142" cy="906359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523300" y="9392384"/>
            <a:ext cx="2802193" cy="1444982"/>
          </a:xfrm>
          <a:prstGeom prst="rect">
            <a:avLst/>
          </a:prstGeom>
        </p:spPr>
      </p:pic>
      <p:pic>
        <p:nvPicPr>
          <p:cNvPr id="13" name="object 13" descr="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577296" y="9389452"/>
            <a:ext cx="2980576" cy="945311"/>
          </a:xfrm>
          <a:prstGeom prst="rect">
            <a:avLst/>
          </a:prstGeom>
        </p:spPr>
      </p:pic>
      <p:pic>
        <p:nvPicPr>
          <p:cNvPr id="14" name="object 14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2450511" y="9389452"/>
            <a:ext cx="3026620" cy="1196612"/>
          </a:xfrm>
          <a:prstGeom prst="rect">
            <a:avLst/>
          </a:prstGeom>
        </p:spPr>
      </p:pic>
      <p:sp>
        <p:nvSpPr>
          <p:cNvPr id="15" name="object 15" descr=""/>
          <p:cNvSpPr/>
          <p:nvPr/>
        </p:nvSpPr>
        <p:spPr>
          <a:xfrm>
            <a:off x="3528688" y="5060286"/>
            <a:ext cx="293370" cy="308610"/>
          </a:xfrm>
          <a:custGeom>
            <a:avLst/>
            <a:gdLst/>
            <a:ahLst/>
            <a:cxnLst/>
            <a:rect l="l" t="t" r="r" b="b"/>
            <a:pathLst>
              <a:path w="293370" h="308610">
                <a:moveTo>
                  <a:pt x="138970" y="0"/>
                </a:moveTo>
                <a:lnTo>
                  <a:pt x="131089" y="1533"/>
                </a:lnTo>
                <a:lnTo>
                  <a:pt x="124162" y="6133"/>
                </a:lnTo>
                <a:lnTo>
                  <a:pt x="119562" y="13061"/>
                </a:lnTo>
                <a:lnTo>
                  <a:pt x="118028" y="20941"/>
                </a:lnTo>
                <a:lnTo>
                  <a:pt x="119562" y="28822"/>
                </a:lnTo>
                <a:lnTo>
                  <a:pt x="124162" y="35749"/>
                </a:lnTo>
                <a:lnTo>
                  <a:pt x="242626" y="154214"/>
                </a:lnTo>
                <a:lnTo>
                  <a:pt x="124162" y="272678"/>
                </a:lnTo>
                <a:lnTo>
                  <a:pt x="119562" y="279606"/>
                </a:lnTo>
                <a:lnTo>
                  <a:pt x="118028" y="287486"/>
                </a:lnTo>
                <a:lnTo>
                  <a:pt x="119562" y="295367"/>
                </a:lnTo>
                <a:lnTo>
                  <a:pt x="124162" y="302295"/>
                </a:lnTo>
                <a:lnTo>
                  <a:pt x="131089" y="306895"/>
                </a:lnTo>
                <a:lnTo>
                  <a:pt x="138970" y="308428"/>
                </a:lnTo>
                <a:lnTo>
                  <a:pt x="146850" y="306895"/>
                </a:lnTo>
                <a:lnTo>
                  <a:pt x="153778" y="302295"/>
                </a:lnTo>
                <a:lnTo>
                  <a:pt x="280917" y="175156"/>
                </a:lnTo>
                <a:lnTo>
                  <a:pt x="272243" y="175156"/>
                </a:lnTo>
                <a:lnTo>
                  <a:pt x="272243" y="133272"/>
                </a:lnTo>
                <a:lnTo>
                  <a:pt x="280917" y="133272"/>
                </a:lnTo>
                <a:lnTo>
                  <a:pt x="153778" y="6133"/>
                </a:lnTo>
                <a:lnTo>
                  <a:pt x="146850" y="1533"/>
                </a:lnTo>
                <a:lnTo>
                  <a:pt x="138970" y="0"/>
                </a:lnTo>
                <a:close/>
              </a:path>
              <a:path w="293370" h="308610">
                <a:moveTo>
                  <a:pt x="221685" y="133272"/>
                </a:moveTo>
                <a:lnTo>
                  <a:pt x="0" y="133272"/>
                </a:lnTo>
                <a:lnTo>
                  <a:pt x="0" y="175156"/>
                </a:lnTo>
                <a:lnTo>
                  <a:pt x="221685" y="175156"/>
                </a:lnTo>
                <a:lnTo>
                  <a:pt x="242626" y="154214"/>
                </a:lnTo>
                <a:lnTo>
                  <a:pt x="221685" y="133272"/>
                </a:lnTo>
                <a:close/>
              </a:path>
              <a:path w="293370" h="308610">
                <a:moveTo>
                  <a:pt x="280917" y="133272"/>
                </a:moveTo>
                <a:lnTo>
                  <a:pt x="272243" y="133272"/>
                </a:lnTo>
                <a:lnTo>
                  <a:pt x="272243" y="175156"/>
                </a:lnTo>
                <a:lnTo>
                  <a:pt x="280917" y="175156"/>
                </a:lnTo>
                <a:lnTo>
                  <a:pt x="287051" y="169022"/>
                </a:lnTo>
                <a:lnTo>
                  <a:pt x="291651" y="162094"/>
                </a:lnTo>
                <a:lnTo>
                  <a:pt x="293184" y="154214"/>
                </a:lnTo>
                <a:lnTo>
                  <a:pt x="291651" y="146333"/>
                </a:lnTo>
                <a:lnTo>
                  <a:pt x="287051" y="139406"/>
                </a:lnTo>
                <a:lnTo>
                  <a:pt x="280917" y="133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 descr=""/>
          <p:cNvSpPr/>
          <p:nvPr/>
        </p:nvSpPr>
        <p:spPr>
          <a:xfrm>
            <a:off x="7591391" y="5060286"/>
            <a:ext cx="293370" cy="308610"/>
          </a:xfrm>
          <a:custGeom>
            <a:avLst/>
            <a:gdLst/>
            <a:ahLst/>
            <a:cxnLst/>
            <a:rect l="l" t="t" r="r" b="b"/>
            <a:pathLst>
              <a:path w="293370" h="308610">
                <a:moveTo>
                  <a:pt x="138970" y="0"/>
                </a:moveTo>
                <a:lnTo>
                  <a:pt x="131089" y="1533"/>
                </a:lnTo>
                <a:lnTo>
                  <a:pt x="124162" y="6133"/>
                </a:lnTo>
                <a:lnTo>
                  <a:pt x="119562" y="13061"/>
                </a:lnTo>
                <a:lnTo>
                  <a:pt x="118028" y="20941"/>
                </a:lnTo>
                <a:lnTo>
                  <a:pt x="119562" y="28822"/>
                </a:lnTo>
                <a:lnTo>
                  <a:pt x="124162" y="35749"/>
                </a:lnTo>
                <a:lnTo>
                  <a:pt x="242626" y="154214"/>
                </a:lnTo>
                <a:lnTo>
                  <a:pt x="124162" y="272678"/>
                </a:lnTo>
                <a:lnTo>
                  <a:pt x="119562" y="279606"/>
                </a:lnTo>
                <a:lnTo>
                  <a:pt x="118028" y="287486"/>
                </a:lnTo>
                <a:lnTo>
                  <a:pt x="119562" y="295367"/>
                </a:lnTo>
                <a:lnTo>
                  <a:pt x="124162" y="302295"/>
                </a:lnTo>
                <a:lnTo>
                  <a:pt x="131089" y="306895"/>
                </a:lnTo>
                <a:lnTo>
                  <a:pt x="138970" y="308428"/>
                </a:lnTo>
                <a:lnTo>
                  <a:pt x="146850" y="306895"/>
                </a:lnTo>
                <a:lnTo>
                  <a:pt x="153778" y="302295"/>
                </a:lnTo>
                <a:lnTo>
                  <a:pt x="280917" y="175156"/>
                </a:lnTo>
                <a:lnTo>
                  <a:pt x="272243" y="175156"/>
                </a:lnTo>
                <a:lnTo>
                  <a:pt x="272243" y="133272"/>
                </a:lnTo>
                <a:lnTo>
                  <a:pt x="280917" y="133272"/>
                </a:lnTo>
                <a:lnTo>
                  <a:pt x="153778" y="6133"/>
                </a:lnTo>
                <a:lnTo>
                  <a:pt x="146850" y="1533"/>
                </a:lnTo>
                <a:lnTo>
                  <a:pt x="138970" y="0"/>
                </a:lnTo>
                <a:close/>
              </a:path>
              <a:path w="293370" h="308610">
                <a:moveTo>
                  <a:pt x="221685" y="133272"/>
                </a:moveTo>
                <a:lnTo>
                  <a:pt x="0" y="133272"/>
                </a:lnTo>
                <a:lnTo>
                  <a:pt x="0" y="175156"/>
                </a:lnTo>
                <a:lnTo>
                  <a:pt x="221685" y="175156"/>
                </a:lnTo>
                <a:lnTo>
                  <a:pt x="242626" y="154214"/>
                </a:lnTo>
                <a:lnTo>
                  <a:pt x="221685" y="133272"/>
                </a:lnTo>
                <a:close/>
              </a:path>
              <a:path w="293370" h="308610">
                <a:moveTo>
                  <a:pt x="280917" y="133272"/>
                </a:moveTo>
                <a:lnTo>
                  <a:pt x="272243" y="133272"/>
                </a:lnTo>
                <a:lnTo>
                  <a:pt x="272243" y="175156"/>
                </a:lnTo>
                <a:lnTo>
                  <a:pt x="280917" y="175156"/>
                </a:lnTo>
                <a:lnTo>
                  <a:pt x="287051" y="169022"/>
                </a:lnTo>
                <a:lnTo>
                  <a:pt x="291651" y="162094"/>
                </a:lnTo>
                <a:lnTo>
                  <a:pt x="293184" y="154214"/>
                </a:lnTo>
                <a:lnTo>
                  <a:pt x="291651" y="146333"/>
                </a:lnTo>
                <a:lnTo>
                  <a:pt x="287051" y="139406"/>
                </a:lnTo>
                <a:lnTo>
                  <a:pt x="280917" y="133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/>
          <p:nvPr/>
        </p:nvSpPr>
        <p:spPr>
          <a:xfrm>
            <a:off x="11685508" y="5060286"/>
            <a:ext cx="293370" cy="308610"/>
          </a:xfrm>
          <a:custGeom>
            <a:avLst/>
            <a:gdLst/>
            <a:ahLst/>
            <a:cxnLst/>
            <a:rect l="l" t="t" r="r" b="b"/>
            <a:pathLst>
              <a:path w="293370" h="308610">
                <a:moveTo>
                  <a:pt x="138970" y="0"/>
                </a:moveTo>
                <a:lnTo>
                  <a:pt x="131089" y="1533"/>
                </a:lnTo>
                <a:lnTo>
                  <a:pt x="124162" y="6133"/>
                </a:lnTo>
                <a:lnTo>
                  <a:pt x="119562" y="13061"/>
                </a:lnTo>
                <a:lnTo>
                  <a:pt x="118028" y="20941"/>
                </a:lnTo>
                <a:lnTo>
                  <a:pt x="119562" y="28822"/>
                </a:lnTo>
                <a:lnTo>
                  <a:pt x="124162" y="35749"/>
                </a:lnTo>
                <a:lnTo>
                  <a:pt x="242626" y="154214"/>
                </a:lnTo>
                <a:lnTo>
                  <a:pt x="124162" y="272678"/>
                </a:lnTo>
                <a:lnTo>
                  <a:pt x="119562" y="279606"/>
                </a:lnTo>
                <a:lnTo>
                  <a:pt x="118028" y="287486"/>
                </a:lnTo>
                <a:lnTo>
                  <a:pt x="119562" y="295367"/>
                </a:lnTo>
                <a:lnTo>
                  <a:pt x="124162" y="302295"/>
                </a:lnTo>
                <a:lnTo>
                  <a:pt x="131089" y="306895"/>
                </a:lnTo>
                <a:lnTo>
                  <a:pt x="138970" y="308428"/>
                </a:lnTo>
                <a:lnTo>
                  <a:pt x="146850" y="306895"/>
                </a:lnTo>
                <a:lnTo>
                  <a:pt x="153778" y="302295"/>
                </a:lnTo>
                <a:lnTo>
                  <a:pt x="280917" y="175156"/>
                </a:lnTo>
                <a:lnTo>
                  <a:pt x="272243" y="175156"/>
                </a:lnTo>
                <a:lnTo>
                  <a:pt x="272243" y="133272"/>
                </a:lnTo>
                <a:lnTo>
                  <a:pt x="280917" y="133272"/>
                </a:lnTo>
                <a:lnTo>
                  <a:pt x="153778" y="6133"/>
                </a:lnTo>
                <a:lnTo>
                  <a:pt x="146850" y="1533"/>
                </a:lnTo>
                <a:lnTo>
                  <a:pt x="138970" y="0"/>
                </a:lnTo>
                <a:close/>
              </a:path>
              <a:path w="293370" h="308610">
                <a:moveTo>
                  <a:pt x="221685" y="133272"/>
                </a:moveTo>
                <a:lnTo>
                  <a:pt x="0" y="133272"/>
                </a:lnTo>
                <a:lnTo>
                  <a:pt x="0" y="175156"/>
                </a:lnTo>
                <a:lnTo>
                  <a:pt x="221685" y="175156"/>
                </a:lnTo>
                <a:lnTo>
                  <a:pt x="242626" y="154214"/>
                </a:lnTo>
                <a:lnTo>
                  <a:pt x="221685" y="133272"/>
                </a:lnTo>
                <a:close/>
              </a:path>
              <a:path w="293370" h="308610">
                <a:moveTo>
                  <a:pt x="280917" y="133272"/>
                </a:moveTo>
                <a:lnTo>
                  <a:pt x="272243" y="133272"/>
                </a:lnTo>
                <a:lnTo>
                  <a:pt x="272243" y="175156"/>
                </a:lnTo>
                <a:lnTo>
                  <a:pt x="280917" y="175156"/>
                </a:lnTo>
                <a:lnTo>
                  <a:pt x="287051" y="169022"/>
                </a:lnTo>
                <a:lnTo>
                  <a:pt x="291651" y="162094"/>
                </a:lnTo>
                <a:lnTo>
                  <a:pt x="293184" y="154214"/>
                </a:lnTo>
                <a:lnTo>
                  <a:pt x="291651" y="146333"/>
                </a:lnTo>
                <a:lnTo>
                  <a:pt x="287051" y="139406"/>
                </a:lnTo>
                <a:lnTo>
                  <a:pt x="280917" y="133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object 18" descr="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104343" y="1643929"/>
            <a:ext cx="3738106" cy="742385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394" y="553700"/>
            <a:ext cx="7334868" cy="3960507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8743189" y="3895169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8743189" y="40836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8743189" y="738197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8743189" y="10868779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98475" y="836414"/>
            <a:ext cx="6942582" cy="609824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58686" y="1748637"/>
            <a:ext cx="7498151" cy="879554"/>
          </a:xfrm>
          <a:prstGeom prst="rect">
            <a:avLst/>
          </a:prstGeom>
        </p:spPr>
      </p:pic>
      <p:sp>
        <p:nvSpPr>
          <p:cNvPr id="9" name="object 9" descr=""/>
          <p:cNvSpPr/>
          <p:nvPr/>
        </p:nvSpPr>
        <p:spPr>
          <a:xfrm>
            <a:off x="8814391" y="4323219"/>
            <a:ext cx="1912620" cy="610235"/>
          </a:xfrm>
          <a:custGeom>
            <a:avLst/>
            <a:gdLst/>
            <a:ahLst/>
            <a:cxnLst/>
            <a:rect l="l" t="t" r="r" b="b"/>
            <a:pathLst>
              <a:path w="1912620" h="610235">
                <a:moveTo>
                  <a:pt x="209417" y="11727"/>
                </a:moveTo>
                <a:lnTo>
                  <a:pt x="0" y="11727"/>
                </a:lnTo>
                <a:lnTo>
                  <a:pt x="0" y="598097"/>
                </a:lnTo>
                <a:lnTo>
                  <a:pt x="70364" y="598097"/>
                </a:lnTo>
                <a:lnTo>
                  <a:pt x="70364" y="356847"/>
                </a:lnTo>
                <a:lnTo>
                  <a:pt x="209417" y="356847"/>
                </a:lnTo>
                <a:lnTo>
                  <a:pt x="251091" y="353706"/>
                </a:lnTo>
                <a:lnTo>
                  <a:pt x="303393" y="337057"/>
                </a:lnTo>
                <a:lnTo>
                  <a:pt x="343445" y="309100"/>
                </a:lnTo>
                <a:lnTo>
                  <a:pt x="358271" y="291509"/>
                </a:lnTo>
                <a:lnTo>
                  <a:pt x="70364" y="291509"/>
                </a:lnTo>
                <a:lnTo>
                  <a:pt x="70364" y="77065"/>
                </a:lnTo>
                <a:lnTo>
                  <a:pt x="358633" y="77065"/>
                </a:lnTo>
                <a:lnTo>
                  <a:pt x="354020" y="70835"/>
                </a:lnTo>
                <a:lnTo>
                  <a:pt x="318733" y="39998"/>
                </a:lnTo>
                <a:lnTo>
                  <a:pt x="270672" y="19266"/>
                </a:lnTo>
                <a:lnTo>
                  <a:pt x="231301" y="12565"/>
                </a:lnTo>
                <a:lnTo>
                  <a:pt x="209417" y="11727"/>
                </a:lnTo>
                <a:close/>
              </a:path>
              <a:path w="1912620" h="610235">
                <a:moveTo>
                  <a:pt x="358633" y="77065"/>
                </a:moveTo>
                <a:lnTo>
                  <a:pt x="201041" y="77065"/>
                </a:lnTo>
                <a:lnTo>
                  <a:pt x="228841" y="78793"/>
                </a:lnTo>
                <a:lnTo>
                  <a:pt x="252767" y="83976"/>
                </a:lnTo>
                <a:lnTo>
                  <a:pt x="288996" y="104708"/>
                </a:lnTo>
                <a:lnTo>
                  <a:pt x="310985" y="135912"/>
                </a:lnTo>
                <a:lnTo>
                  <a:pt x="318314" y="175910"/>
                </a:lnTo>
                <a:lnTo>
                  <a:pt x="318314" y="190988"/>
                </a:lnTo>
                <a:lnTo>
                  <a:pt x="310985" y="234966"/>
                </a:lnTo>
                <a:lnTo>
                  <a:pt x="288996" y="266379"/>
                </a:lnTo>
                <a:lnTo>
                  <a:pt x="252348" y="285226"/>
                </a:lnTo>
                <a:lnTo>
                  <a:pt x="201041" y="291509"/>
                </a:lnTo>
                <a:lnTo>
                  <a:pt x="358271" y="291509"/>
                </a:lnTo>
                <a:lnTo>
                  <a:pt x="376951" y="257164"/>
                </a:lnTo>
                <a:lnTo>
                  <a:pt x="387946" y="211773"/>
                </a:lnTo>
                <a:lnTo>
                  <a:pt x="388679" y="196014"/>
                </a:lnTo>
                <a:lnTo>
                  <a:pt x="388679" y="170884"/>
                </a:lnTo>
                <a:lnTo>
                  <a:pt x="382082" y="125022"/>
                </a:lnTo>
                <a:lnTo>
                  <a:pt x="363130" y="83138"/>
                </a:lnTo>
                <a:lnTo>
                  <a:pt x="358633" y="77065"/>
                </a:lnTo>
                <a:close/>
              </a:path>
              <a:path w="1912620" h="610235">
                <a:moveTo>
                  <a:pt x="713950" y="11727"/>
                </a:moveTo>
                <a:lnTo>
                  <a:pt x="504533" y="11727"/>
                </a:lnTo>
                <a:lnTo>
                  <a:pt x="504533" y="598097"/>
                </a:lnTo>
                <a:lnTo>
                  <a:pt x="574897" y="598097"/>
                </a:lnTo>
                <a:lnTo>
                  <a:pt x="574897" y="356847"/>
                </a:lnTo>
                <a:lnTo>
                  <a:pt x="867768" y="356847"/>
                </a:lnTo>
                <a:lnTo>
                  <a:pt x="841905" y="328785"/>
                </a:lnTo>
                <a:lnTo>
                  <a:pt x="819497" y="321665"/>
                </a:lnTo>
                <a:lnTo>
                  <a:pt x="819497" y="311613"/>
                </a:lnTo>
                <a:lnTo>
                  <a:pt x="837088" y="301875"/>
                </a:lnTo>
                <a:lnTo>
                  <a:pt x="850536" y="291509"/>
                </a:lnTo>
                <a:lnTo>
                  <a:pt x="574897" y="291509"/>
                </a:lnTo>
                <a:lnTo>
                  <a:pt x="574897" y="77065"/>
                </a:lnTo>
                <a:lnTo>
                  <a:pt x="863166" y="77065"/>
                </a:lnTo>
                <a:lnTo>
                  <a:pt x="858553" y="70835"/>
                </a:lnTo>
                <a:lnTo>
                  <a:pt x="823266" y="39998"/>
                </a:lnTo>
                <a:lnTo>
                  <a:pt x="775205" y="19266"/>
                </a:lnTo>
                <a:lnTo>
                  <a:pt x="735834" y="12565"/>
                </a:lnTo>
                <a:lnTo>
                  <a:pt x="713950" y="11727"/>
                </a:lnTo>
                <a:close/>
              </a:path>
              <a:path w="1912620" h="610235">
                <a:moveTo>
                  <a:pt x="867768" y="356847"/>
                </a:moveTo>
                <a:lnTo>
                  <a:pt x="757509" y="356847"/>
                </a:lnTo>
                <a:lnTo>
                  <a:pt x="769132" y="357580"/>
                </a:lnTo>
                <a:lnTo>
                  <a:pt x="778870" y="359779"/>
                </a:lnTo>
                <a:lnTo>
                  <a:pt x="802115" y="391820"/>
                </a:lnTo>
                <a:lnTo>
                  <a:pt x="802743" y="402082"/>
                </a:lnTo>
                <a:lnTo>
                  <a:pt x="802743" y="598097"/>
                </a:lnTo>
                <a:lnTo>
                  <a:pt x="873108" y="598097"/>
                </a:lnTo>
                <a:lnTo>
                  <a:pt x="873108" y="387003"/>
                </a:lnTo>
                <a:lnTo>
                  <a:pt x="872218" y="373182"/>
                </a:lnTo>
                <a:lnTo>
                  <a:pt x="869548" y="361036"/>
                </a:lnTo>
                <a:lnTo>
                  <a:pt x="867768" y="356847"/>
                </a:lnTo>
                <a:close/>
              </a:path>
              <a:path w="1912620" h="610235">
                <a:moveTo>
                  <a:pt x="863166" y="77065"/>
                </a:moveTo>
                <a:lnTo>
                  <a:pt x="705574" y="77065"/>
                </a:lnTo>
                <a:lnTo>
                  <a:pt x="733374" y="78793"/>
                </a:lnTo>
                <a:lnTo>
                  <a:pt x="757300" y="83976"/>
                </a:lnTo>
                <a:lnTo>
                  <a:pt x="793529" y="104708"/>
                </a:lnTo>
                <a:lnTo>
                  <a:pt x="815518" y="135912"/>
                </a:lnTo>
                <a:lnTo>
                  <a:pt x="822848" y="175910"/>
                </a:lnTo>
                <a:lnTo>
                  <a:pt x="822848" y="190988"/>
                </a:lnTo>
                <a:lnTo>
                  <a:pt x="815518" y="234547"/>
                </a:lnTo>
                <a:lnTo>
                  <a:pt x="793529" y="266379"/>
                </a:lnTo>
                <a:lnTo>
                  <a:pt x="757300" y="285226"/>
                </a:lnTo>
                <a:lnTo>
                  <a:pt x="705574" y="291509"/>
                </a:lnTo>
                <a:lnTo>
                  <a:pt x="850536" y="291509"/>
                </a:lnTo>
                <a:lnTo>
                  <a:pt x="874783" y="261353"/>
                </a:lnTo>
                <a:lnTo>
                  <a:pt x="892060" y="212349"/>
                </a:lnTo>
                <a:lnTo>
                  <a:pt x="893212" y="196014"/>
                </a:lnTo>
                <a:lnTo>
                  <a:pt x="893212" y="170884"/>
                </a:lnTo>
                <a:lnTo>
                  <a:pt x="886615" y="125022"/>
                </a:lnTo>
                <a:lnTo>
                  <a:pt x="867663" y="83138"/>
                </a:lnTo>
                <a:lnTo>
                  <a:pt x="863166" y="77065"/>
                </a:lnTo>
                <a:close/>
              </a:path>
              <a:path w="1912620" h="610235">
                <a:moveTo>
                  <a:pt x="1194191" y="0"/>
                </a:moveTo>
                <a:lnTo>
                  <a:pt x="1148276" y="3926"/>
                </a:lnTo>
                <a:lnTo>
                  <a:pt x="1107701" y="15706"/>
                </a:lnTo>
                <a:lnTo>
                  <a:pt x="1072467" y="35339"/>
                </a:lnTo>
                <a:lnTo>
                  <a:pt x="1042572" y="62825"/>
                </a:lnTo>
                <a:lnTo>
                  <a:pt x="1018751" y="97431"/>
                </a:lnTo>
                <a:lnTo>
                  <a:pt x="1001736" y="138425"/>
                </a:lnTo>
                <a:lnTo>
                  <a:pt x="991527" y="185805"/>
                </a:lnTo>
                <a:lnTo>
                  <a:pt x="988124" y="239573"/>
                </a:lnTo>
                <a:lnTo>
                  <a:pt x="988124" y="370250"/>
                </a:lnTo>
                <a:lnTo>
                  <a:pt x="991527" y="425379"/>
                </a:lnTo>
                <a:lnTo>
                  <a:pt x="1001736" y="473493"/>
                </a:lnTo>
                <a:lnTo>
                  <a:pt x="1018751" y="514591"/>
                </a:lnTo>
                <a:lnTo>
                  <a:pt x="1042572" y="548674"/>
                </a:lnTo>
                <a:lnTo>
                  <a:pt x="1072467" y="575427"/>
                </a:lnTo>
                <a:lnTo>
                  <a:pt x="1107701" y="594536"/>
                </a:lnTo>
                <a:lnTo>
                  <a:pt x="1148276" y="606002"/>
                </a:lnTo>
                <a:lnTo>
                  <a:pt x="1194191" y="609824"/>
                </a:lnTo>
                <a:lnTo>
                  <a:pt x="1240106" y="606002"/>
                </a:lnTo>
                <a:lnTo>
                  <a:pt x="1280680" y="594536"/>
                </a:lnTo>
                <a:lnTo>
                  <a:pt x="1315915" y="575427"/>
                </a:lnTo>
                <a:lnTo>
                  <a:pt x="1345809" y="548674"/>
                </a:lnTo>
                <a:lnTo>
                  <a:pt x="1348737" y="544486"/>
                </a:lnTo>
                <a:lnTo>
                  <a:pt x="1194191" y="544486"/>
                </a:lnTo>
                <a:lnTo>
                  <a:pt x="1162359" y="541606"/>
                </a:lnTo>
                <a:lnTo>
                  <a:pt x="1111262" y="518570"/>
                </a:lnTo>
                <a:lnTo>
                  <a:pt x="1077336" y="472498"/>
                </a:lnTo>
                <a:lnTo>
                  <a:pt x="1060582" y="405903"/>
                </a:lnTo>
                <a:lnTo>
                  <a:pt x="1058488" y="365224"/>
                </a:lnTo>
                <a:lnTo>
                  <a:pt x="1058488" y="244599"/>
                </a:lnTo>
                <a:lnTo>
                  <a:pt x="1060582" y="206328"/>
                </a:lnTo>
                <a:lnTo>
                  <a:pt x="1077336" y="141409"/>
                </a:lnTo>
                <a:lnTo>
                  <a:pt x="1111262" y="93138"/>
                </a:lnTo>
                <a:lnTo>
                  <a:pt x="1162359" y="68427"/>
                </a:lnTo>
                <a:lnTo>
                  <a:pt x="1194191" y="65338"/>
                </a:lnTo>
                <a:lnTo>
                  <a:pt x="1347539" y="65338"/>
                </a:lnTo>
                <a:lnTo>
                  <a:pt x="1345809" y="62825"/>
                </a:lnTo>
                <a:lnTo>
                  <a:pt x="1315915" y="35339"/>
                </a:lnTo>
                <a:lnTo>
                  <a:pt x="1280680" y="15706"/>
                </a:lnTo>
                <a:lnTo>
                  <a:pt x="1240106" y="3926"/>
                </a:lnTo>
                <a:lnTo>
                  <a:pt x="1194191" y="0"/>
                </a:lnTo>
                <a:close/>
              </a:path>
              <a:path w="1912620" h="610235">
                <a:moveTo>
                  <a:pt x="1347539" y="65338"/>
                </a:moveTo>
                <a:lnTo>
                  <a:pt x="1194191" y="65338"/>
                </a:lnTo>
                <a:lnTo>
                  <a:pt x="1225970" y="68427"/>
                </a:lnTo>
                <a:lnTo>
                  <a:pt x="1253456" y="77693"/>
                </a:lnTo>
                <a:lnTo>
                  <a:pt x="1295549" y="114760"/>
                </a:lnTo>
                <a:lnTo>
                  <a:pt x="1321307" y="171931"/>
                </a:lnTo>
                <a:lnTo>
                  <a:pt x="1329894" y="244599"/>
                </a:lnTo>
                <a:lnTo>
                  <a:pt x="1329894" y="365224"/>
                </a:lnTo>
                <a:lnTo>
                  <a:pt x="1327747" y="405903"/>
                </a:lnTo>
                <a:lnTo>
                  <a:pt x="1310575" y="472498"/>
                </a:lnTo>
                <a:lnTo>
                  <a:pt x="1276649" y="518570"/>
                </a:lnTo>
                <a:lnTo>
                  <a:pt x="1225970" y="541606"/>
                </a:lnTo>
                <a:lnTo>
                  <a:pt x="1194191" y="544486"/>
                </a:lnTo>
                <a:lnTo>
                  <a:pt x="1348737" y="544486"/>
                </a:lnTo>
                <a:lnTo>
                  <a:pt x="1369631" y="514591"/>
                </a:lnTo>
                <a:lnTo>
                  <a:pt x="1386646" y="473493"/>
                </a:lnTo>
                <a:lnTo>
                  <a:pt x="1396855" y="425379"/>
                </a:lnTo>
                <a:lnTo>
                  <a:pt x="1400258" y="370250"/>
                </a:lnTo>
                <a:lnTo>
                  <a:pt x="1400258" y="239573"/>
                </a:lnTo>
                <a:lnTo>
                  <a:pt x="1396855" y="185805"/>
                </a:lnTo>
                <a:lnTo>
                  <a:pt x="1386646" y="138425"/>
                </a:lnTo>
                <a:lnTo>
                  <a:pt x="1369631" y="97431"/>
                </a:lnTo>
                <a:lnTo>
                  <a:pt x="1347539" y="65338"/>
                </a:lnTo>
                <a:close/>
              </a:path>
              <a:path w="1912620" h="610235">
                <a:moveTo>
                  <a:pt x="1550456" y="370250"/>
                </a:moveTo>
                <a:lnTo>
                  <a:pt x="1480092" y="370250"/>
                </a:lnTo>
                <a:lnTo>
                  <a:pt x="1480164" y="397108"/>
                </a:lnTo>
                <a:lnTo>
                  <a:pt x="1483861" y="439777"/>
                </a:lnTo>
                <a:lnTo>
                  <a:pt x="1495170" y="480823"/>
                </a:lnTo>
                <a:lnTo>
                  <a:pt x="1513599" y="517052"/>
                </a:lnTo>
                <a:lnTo>
                  <a:pt x="1538729" y="548674"/>
                </a:lnTo>
                <a:lnTo>
                  <a:pt x="1571398" y="574223"/>
                </a:lnTo>
                <a:lnTo>
                  <a:pt x="1610769" y="593908"/>
                </a:lnTo>
                <a:lnTo>
                  <a:pt x="1657469" y="605845"/>
                </a:lnTo>
                <a:lnTo>
                  <a:pt x="1710451" y="609824"/>
                </a:lnTo>
                <a:lnTo>
                  <a:pt x="1734430" y="609039"/>
                </a:lnTo>
                <a:lnTo>
                  <a:pt x="1777989" y="602756"/>
                </a:lnTo>
                <a:lnTo>
                  <a:pt x="1815631" y="590348"/>
                </a:lnTo>
                <a:lnTo>
                  <a:pt x="1860394" y="562077"/>
                </a:lnTo>
                <a:lnTo>
                  <a:pt x="1877223" y="544486"/>
                </a:lnTo>
                <a:lnTo>
                  <a:pt x="1710451" y="544486"/>
                </a:lnTo>
                <a:lnTo>
                  <a:pt x="1674798" y="542077"/>
                </a:lnTo>
                <a:lnTo>
                  <a:pt x="1615742" y="522811"/>
                </a:lnTo>
                <a:lnTo>
                  <a:pt x="1574016" y="484278"/>
                </a:lnTo>
                <a:lnTo>
                  <a:pt x="1553074" y="426479"/>
                </a:lnTo>
                <a:lnTo>
                  <a:pt x="1550456" y="390354"/>
                </a:lnTo>
                <a:lnTo>
                  <a:pt x="1550456" y="370250"/>
                </a:lnTo>
                <a:close/>
              </a:path>
              <a:path w="1912620" h="610235">
                <a:moveTo>
                  <a:pt x="1698724" y="0"/>
                </a:moveTo>
                <a:lnTo>
                  <a:pt x="1657678" y="2931"/>
                </a:lnTo>
                <a:lnTo>
                  <a:pt x="1619983" y="11727"/>
                </a:lnTo>
                <a:lnTo>
                  <a:pt x="1572393" y="33716"/>
                </a:lnTo>
                <a:lnTo>
                  <a:pt x="1536425" y="66385"/>
                </a:lnTo>
                <a:lnTo>
                  <a:pt x="1513232" y="107588"/>
                </a:lnTo>
                <a:lnTo>
                  <a:pt x="1505311" y="154131"/>
                </a:lnTo>
                <a:lnTo>
                  <a:pt x="1505280" y="167115"/>
                </a:lnTo>
                <a:lnTo>
                  <a:pt x="1506060" y="184078"/>
                </a:lnTo>
                <a:lnTo>
                  <a:pt x="1518625" y="231197"/>
                </a:lnTo>
                <a:lnTo>
                  <a:pt x="1545326" y="268421"/>
                </a:lnTo>
                <a:lnTo>
                  <a:pt x="1584801" y="296535"/>
                </a:lnTo>
                <a:lnTo>
                  <a:pt x="1636003" y="316273"/>
                </a:lnTo>
                <a:lnTo>
                  <a:pt x="1676212" y="325068"/>
                </a:lnTo>
                <a:lnTo>
                  <a:pt x="1697886" y="328366"/>
                </a:lnTo>
                <a:lnTo>
                  <a:pt x="1733330" y="334649"/>
                </a:lnTo>
                <a:lnTo>
                  <a:pt x="1788198" y="352240"/>
                </a:lnTo>
                <a:lnTo>
                  <a:pt x="1822647" y="377056"/>
                </a:lnTo>
                <a:lnTo>
                  <a:pt x="1839819" y="412238"/>
                </a:lnTo>
                <a:lnTo>
                  <a:pt x="1841966" y="433913"/>
                </a:lnTo>
                <a:lnTo>
                  <a:pt x="1841889" y="439777"/>
                </a:lnTo>
                <a:lnTo>
                  <a:pt x="1833589" y="482079"/>
                </a:lnTo>
                <a:lnTo>
                  <a:pt x="1808459" y="516005"/>
                </a:lnTo>
                <a:lnTo>
                  <a:pt x="1767622" y="537365"/>
                </a:lnTo>
                <a:lnTo>
                  <a:pt x="1710451" y="544486"/>
                </a:lnTo>
                <a:lnTo>
                  <a:pt x="1877223" y="544486"/>
                </a:lnTo>
                <a:lnTo>
                  <a:pt x="1898927" y="508466"/>
                </a:lnTo>
                <a:lnTo>
                  <a:pt x="1911492" y="457420"/>
                </a:lnTo>
                <a:lnTo>
                  <a:pt x="1912330" y="428887"/>
                </a:lnTo>
                <a:lnTo>
                  <a:pt x="1909608" y="397108"/>
                </a:lnTo>
                <a:lnTo>
                  <a:pt x="1887828" y="343916"/>
                </a:lnTo>
                <a:lnTo>
                  <a:pt x="1843955" y="304022"/>
                </a:lnTo>
                <a:lnTo>
                  <a:pt x="1776104" y="276797"/>
                </a:lnTo>
                <a:lnTo>
                  <a:pt x="1733068" y="268054"/>
                </a:lnTo>
                <a:lnTo>
                  <a:pt x="1714011" y="265018"/>
                </a:lnTo>
                <a:lnTo>
                  <a:pt x="1696211" y="261772"/>
                </a:lnTo>
                <a:lnTo>
                  <a:pt x="1650296" y="250254"/>
                </a:lnTo>
                <a:lnTo>
                  <a:pt x="1614957" y="234547"/>
                </a:lnTo>
                <a:lnTo>
                  <a:pt x="1585638" y="205229"/>
                </a:lnTo>
                <a:lnTo>
                  <a:pt x="1575586" y="163345"/>
                </a:lnTo>
                <a:lnTo>
                  <a:pt x="1575586" y="158319"/>
                </a:lnTo>
                <a:lnTo>
                  <a:pt x="1585638" y="118949"/>
                </a:lnTo>
                <a:lnTo>
                  <a:pt x="1612444" y="89630"/>
                </a:lnTo>
                <a:lnTo>
                  <a:pt x="1651814" y="72039"/>
                </a:lnTo>
                <a:lnTo>
                  <a:pt x="1697886" y="65338"/>
                </a:lnTo>
                <a:lnTo>
                  <a:pt x="1865632" y="65338"/>
                </a:lnTo>
                <a:lnTo>
                  <a:pt x="1865420" y="65076"/>
                </a:lnTo>
                <a:lnTo>
                  <a:pt x="1822909" y="30993"/>
                </a:lnTo>
                <a:lnTo>
                  <a:pt x="1786680" y="14240"/>
                </a:lnTo>
                <a:lnTo>
                  <a:pt x="1745424" y="3560"/>
                </a:lnTo>
                <a:lnTo>
                  <a:pt x="1722755" y="890"/>
                </a:lnTo>
                <a:lnTo>
                  <a:pt x="1698724" y="0"/>
                </a:lnTo>
                <a:close/>
              </a:path>
              <a:path w="1912620" h="610235">
                <a:moveTo>
                  <a:pt x="1865632" y="65338"/>
                </a:moveTo>
                <a:lnTo>
                  <a:pt x="1697886" y="65338"/>
                </a:lnTo>
                <a:lnTo>
                  <a:pt x="1711551" y="65809"/>
                </a:lnTo>
                <a:lnTo>
                  <a:pt x="1724901" y="67223"/>
                </a:lnTo>
                <a:lnTo>
                  <a:pt x="1762858" y="77065"/>
                </a:lnTo>
                <a:lnTo>
                  <a:pt x="1804166" y="102248"/>
                </a:lnTo>
                <a:lnTo>
                  <a:pt x="1830343" y="141985"/>
                </a:lnTo>
                <a:lnTo>
                  <a:pt x="1836940" y="180936"/>
                </a:lnTo>
                <a:lnTo>
                  <a:pt x="1836940" y="211093"/>
                </a:lnTo>
                <a:lnTo>
                  <a:pt x="1907304" y="211093"/>
                </a:lnTo>
                <a:lnTo>
                  <a:pt x="1906414" y="158529"/>
                </a:lnTo>
                <a:lnTo>
                  <a:pt x="1893064" y="108897"/>
                </a:lnTo>
                <a:lnTo>
                  <a:pt x="1876310" y="78531"/>
                </a:lnTo>
                <a:lnTo>
                  <a:pt x="1865632" y="653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" name="object 10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06982" y="5229578"/>
            <a:ext cx="9541429" cy="1812719"/>
          </a:xfrm>
          <a:prstGeom prst="rect">
            <a:avLst/>
          </a:prstGeom>
        </p:spPr>
      </p:pic>
      <p:sp>
        <p:nvSpPr>
          <p:cNvPr id="11" name="object 11" descr=""/>
          <p:cNvSpPr/>
          <p:nvPr/>
        </p:nvSpPr>
        <p:spPr>
          <a:xfrm>
            <a:off x="8796800" y="7810024"/>
            <a:ext cx="1930400" cy="610235"/>
          </a:xfrm>
          <a:custGeom>
            <a:avLst/>
            <a:gdLst/>
            <a:ahLst/>
            <a:cxnLst/>
            <a:rect l="l" t="t" r="r" b="b"/>
            <a:pathLst>
              <a:path w="1930400" h="610234">
                <a:moveTo>
                  <a:pt x="206067" y="0"/>
                </a:moveTo>
                <a:lnTo>
                  <a:pt x="160152" y="3926"/>
                </a:lnTo>
                <a:lnTo>
                  <a:pt x="119577" y="15706"/>
                </a:lnTo>
                <a:lnTo>
                  <a:pt x="84342" y="35339"/>
                </a:lnTo>
                <a:lnTo>
                  <a:pt x="54448" y="62825"/>
                </a:lnTo>
                <a:lnTo>
                  <a:pt x="30627" y="97431"/>
                </a:lnTo>
                <a:lnTo>
                  <a:pt x="13612" y="138425"/>
                </a:lnTo>
                <a:lnTo>
                  <a:pt x="3403" y="185805"/>
                </a:lnTo>
                <a:lnTo>
                  <a:pt x="0" y="239573"/>
                </a:lnTo>
                <a:lnTo>
                  <a:pt x="0" y="370250"/>
                </a:lnTo>
                <a:lnTo>
                  <a:pt x="3403" y="425379"/>
                </a:lnTo>
                <a:lnTo>
                  <a:pt x="13612" y="473493"/>
                </a:lnTo>
                <a:lnTo>
                  <a:pt x="30627" y="514591"/>
                </a:lnTo>
                <a:lnTo>
                  <a:pt x="54448" y="548674"/>
                </a:lnTo>
                <a:lnTo>
                  <a:pt x="84342" y="575427"/>
                </a:lnTo>
                <a:lnTo>
                  <a:pt x="119577" y="594536"/>
                </a:lnTo>
                <a:lnTo>
                  <a:pt x="160152" y="606002"/>
                </a:lnTo>
                <a:lnTo>
                  <a:pt x="206067" y="609824"/>
                </a:lnTo>
                <a:lnTo>
                  <a:pt x="230464" y="608829"/>
                </a:lnTo>
                <a:lnTo>
                  <a:pt x="274860" y="600871"/>
                </a:lnTo>
                <a:lnTo>
                  <a:pt x="313341" y="584798"/>
                </a:lnTo>
                <a:lnTo>
                  <a:pt x="345591" y="562181"/>
                </a:lnTo>
                <a:lnTo>
                  <a:pt x="362714" y="544486"/>
                </a:lnTo>
                <a:lnTo>
                  <a:pt x="206067" y="544486"/>
                </a:lnTo>
                <a:lnTo>
                  <a:pt x="174235" y="541606"/>
                </a:lnTo>
                <a:lnTo>
                  <a:pt x="123137" y="518570"/>
                </a:lnTo>
                <a:lnTo>
                  <a:pt x="89211" y="472498"/>
                </a:lnTo>
                <a:lnTo>
                  <a:pt x="72458" y="405903"/>
                </a:lnTo>
                <a:lnTo>
                  <a:pt x="70364" y="365224"/>
                </a:lnTo>
                <a:lnTo>
                  <a:pt x="70364" y="244599"/>
                </a:lnTo>
                <a:lnTo>
                  <a:pt x="72458" y="206328"/>
                </a:lnTo>
                <a:lnTo>
                  <a:pt x="89211" y="141409"/>
                </a:lnTo>
                <a:lnTo>
                  <a:pt x="123137" y="93138"/>
                </a:lnTo>
                <a:lnTo>
                  <a:pt x="174235" y="68427"/>
                </a:lnTo>
                <a:lnTo>
                  <a:pt x="206067" y="65338"/>
                </a:lnTo>
                <a:lnTo>
                  <a:pt x="362100" y="65338"/>
                </a:lnTo>
                <a:lnTo>
                  <a:pt x="359360" y="61987"/>
                </a:lnTo>
                <a:lnTo>
                  <a:pt x="330251" y="36019"/>
                </a:lnTo>
                <a:lnTo>
                  <a:pt x="294860" y="16753"/>
                </a:lnTo>
                <a:lnTo>
                  <a:pt x="253395" y="4188"/>
                </a:lnTo>
                <a:lnTo>
                  <a:pt x="230464" y="1047"/>
                </a:lnTo>
                <a:lnTo>
                  <a:pt x="206067" y="0"/>
                </a:lnTo>
                <a:close/>
              </a:path>
              <a:path w="1930400" h="610234">
                <a:moveTo>
                  <a:pt x="412134" y="387003"/>
                </a:moveTo>
                <a:lnTo>
                  <a:pt x="341769" y="387003"/>
                </a:lnTo>
                <a:lnTo>
                  <a:pt x="341769" y="397055"/>
                </a:lnTo>
                <a:lnTo>
                  <a:pt x="341246" y="411558"/>
                </a:lnTo>
                <a:lnTo>
                  <a:pt x="333392" y="453179"/>
                </a:lnTo>
                <a:lnTo>
                  <a:pt x="316901" y="489304"/>
                </a:lnTo>
                <a:lnTo>
                  <a:pt x="290671" y="518308"/>
                </a:lnTo>
                <a:lnTo>
                  <a:pt x="253971" y="537889"/>
                </a:lnTo>
                <a:lnTo>
                  <a:pt x="206067" y="544486"/>
                </a:lnTo>
                <a:lnTo>
                  <a:pt x="362714" y="544486"/>
                </a:lnTo>
                <a:lnTo>
                  <a:pt x="391244" y="499513"/>
                </a:lnTo>
                <a:lnTo>
                  <a:pt x="404595" y="460823"/>
                </a:lnTo>
                <a:lnTo>
                  <a:pt x="411296" y="418940"/>
                </a:lnTo>
                <a:lnTo>
                  <a:pt x="412134" y="397055"/>
                </a:lnTo>
                <a:lnTo>
                  <a:pt x="412134" y="387003"/>
                </a:lnTo>
                <a:close/>
              </a:path>
              <a:path w="1930400" h="610234">
                <a:moveTo>
                  <a:pt x="362100" y="65338"/>
                </a:moveTo>
                <a:lnTo>
                  <a:pt x="206067" y="65338"/>
                </a:lnTo>
                <a:lnTo>
                  <a:pt x="223396" y="66123"/>
                </a:lnTo>
                <a:lnTo>
                  <a:pt x="239364" y="68479"/>
                </a:lnTo>
                <a:lnTo>
                  <a:pt x="279206" y="84342"/>
                </a:lnTo>
                <a:lnTo>
                  <a:pt x="308262" y="110572"/>
                </a:lnTo>
                <a:lnTo>
                  <a:pt x="328209" y="144498"/>
                </a:lnTo>
                <a:lnTo>
                  <a:pt x="339047" y="184706"/>
                </a:lnTo>
                <a:lnTo>
                  <a:pt x="341769" y="212768"/>
                </a:lnTo>
                <a:lnTo>
                  <a:pt x="341769" y="222820"/>
                </a:lnTo>
                <a:lnTo>
                  <a:pt x="412134" y="222820"/>
                </a:lnTo>
                <a:lnTo>
                  <a:pt x="412134" y="212768"/>
                </a:lnTo>
                <a:lnTo>
                  <a:pt x="411296" y="190936"/>
                </a:lnTo>
                <a:lnTo>
                  <a:pt x="404595" y="149471"/>
                </a:lnTo>
                <a:lnTo>
                  <a:pt x="391244" y="110834"/>
                </a:lnTo>
                <a:lnTo>
                  <a:pt x="371559" y="76908"/>
                </a:lnTo>
                <a:lnTo>
                  <a:pt x="362100" y="65338"/>
                </a:lnTo>
                <a:close/>
              </a:path>
              <a:path w="1930400" h="610234">
                <a:moveTo>
                  <a:pt x="707249" y="0"/>
                </a:moveTo>
                <a:lnTo>
                  <a:pt x="661334" y="3926"/>
                </a:lnTo>
                <a:lnTo>
                  <a:pt x="620759" y="15706"/>
                </a:lnTo>
                <a:lnTo>
                  <a:pt x="585525" y="35339"/>
                </a:lnTo>
                <a:lnTo>
                  <a:pt x="555630" y="62825"/>
                </a:lnTo>
                <a:lnTo>
                  <a:pt x="531809" y="97431"/>
                </a:lnTo>
                <a:lnTo>
                  <a:pt x="514794" y="138425"/>
                </a:lnTo>
                <a:lnTo>
                  <a:pt x="504585" y="185805"/>
                </a:lnTo>
                <a:lnTo>
                  <a:pt x="501182" y="239573"/>
                </a:lnTo>
                <a:lnTo>
                  <a:pt x="501182" y="370250"/>
                </a:lnTo>
                <a:lnTo>
                  <a:pt x="504585" y="425379"/>
                </a:lnTo>
                <a:lnTo>
                  <a:pt x="514794" y="473493"/>
                </a:lnTo>
                <a:lnTo>
                  <a:pt x="531809" y="514591"/>
                </a:lnTo>
                <a:lnTo>
                  <a:pt x="555630" y="548674"/>
                </a:lnTo>
                <a:lnTo>
                  <a:pt x="585525" y="575427"/>
                </a:lnTo>
                <a:lnTo>
                  <a:pt x="620759" y="594536"/>
                </a:lnTo>
                <a:lnTo>
                  <a:pt x="661334" y="606002"/>
                </a:lnTo>
                <a:lnTo>
                  <a:pt x="707249" y="609824"/>
                </a:lnTo>
                <a:lnTo>
                  <a:pt x="753164" y="606002"/>
                </a:lnTo>
                <a:lnTo>
                  <a:pt x="793738" y="594536"/>
                </a:lnTo>
                <a:lnTo>
                  <a:pt x="828973" y="575427"/>
                </a:lnTo>
                <a:lnTo>
                  <a:pt x="858867" y="548674"/>
                </a:lnTo>
                <a:lnTo>
                  <a:pt x="861795" y="544486"/>
                </a:lnTo>
                <a:lnTo>
                  <a:pt x="707249" y="544486"/>
                </a:lnTo>
                <a:lnTo>
                  <a:pt x="675417" y="541606"/>
                </a:lnTo>
                <a:lnTo>
                  <a:pt x="624320" y="518570"/>
                </a:lnTo>
                <a:lnTo>
                  <a:pt x="590394" y="472498"/>
                </a:lnTo>
                <a:lnTo>
                  <a:pt x="573640" y="405903"/>
                </a:lnTo>
                <a:lnTo>
                  <a:pt x="571546" y="365224"/>
                </a:lnTo>
                <a:lnTo>
                  <a:pt x="571546" y="244599"/>
                </a:lnTo>
                <a:lnTo>
                  <a:pt x="573640" y="206328"/>
                </a:lnTo>
                <a:lnTo>
                  <a:pt x="590394" y="141409"/>
                </a:lnTo>
                <a:lnTo>
                  <a:pt x="624320" y="93138"/>
                </a:lnTo>
                <a:lnTo>
                  <a:pt x="675417" y="68427"/>
                </a:lnTo>
                <a:lnTo>
                  <a:pt x="707249" y="65338"/>
                </a:lnTo>
                <a:lnTo>
                  <a:pt x="860597" y="65338"/>
                </a:lnTo>
                <a:lnTo>
                  <a:pt x="858867" y="62825"/>
                </a:lnTo>
                <a:lnTo>
                  <a:pt x="828973" y="35339"/>
                </a:lnTo>
                <a:lnTo>
                  <a:pt x="793738" y="15706"/>
                </a:lnTo>
                <a:lnTo>
                  <a:pt x="753164" y="3926"/>
                </a:lnTo>
                <a:lnTo>
                  <a:pt x="707249" y="0"/>
                </a:lnTo>
                <a:close/>
              </a:path>
              <a:path w="1930400" h="610234">
                <a:moveTo>
                  <a:pt x="860597" y="65338"/>
                </a:moveTo>
                <a:lnTo>
                  <a:pt x="707249" y="65338"/>
                </a:lnTo>
                <a:lnTo>
                  <a:pt x="739028" y="68427"/>
                </a:lnTo>
                <a:lnTo>
                  <a:pt x="766514" y="77693"/>
                </a:lnTo>
                <a:lnTo>
                  <a:pt x="808607" y="114760"/>
                </a:lnTo>
                <a:lnTo>
                  <a:pt x="834365" y="171931"/>
                </a:lnTo>
                <a:lnTo>
                  <a:pt x="842952" y="244599"/>
                </a:lnTo>
                <a:lnTo>
                  <a:pt x="842952" y="365224"/>
                </a:lnTo>
                <a:lnTo>
                  <a:pt x="840805" y="405903"/>
                </a:lnTo>
                <a:lnTo>
                  <a:pt x="823633" y="472498"/>
                </a:lnTo>
                <a:lnTo>
                  <a:pt x="789707" y="518570"/>
                </a:lnTo>
                <a:lnTo>
                  <a:pt x="739028" y="541606"/>
                </a:lnTo>
                <a:lnTo>
                  <a:pt x="707249" y="544486"/>
                </a:lnTo>
                <a:lnTo>
                  <a:pt x="861795" y="544486"/>
                </a:lnTo>
                <a:lnTo>
                  <a:pt x="882689" y="514591"/>
                </a:lnTo>
                <a:lnTo>
                  <a:pt x="899704" y="473493"/>
                </a:lnTo>
                <a:lnTo>
                  <a:pt x="909913" y="425379"/>
                </a:lnTo>
                <a:lnTo>
                  <a:pt x="913316" y="370250"/>
                </a:lnTo>
                <a:lnTo>
                  <a:pt x="913316" y="239573"/>
                </a:lnTo>
                <a:lnTo>
                  <a:pt x="909913" y="185805"/>
                </a:lnTo>
                <a:lnTo>
                  <a:pt x="899704" y="138425"/>
                </a:lnTo>
                <a:lnTo>
                  <a:pt x="882689" y="97431"/>
                </a:lnTo>
                <a:lnTo>
                  <a:pt x="860597" y="65338"/>
                </a:lnTo>
                <a:close/>
              </a:path>
              <a:path w="1930400" h="610234">
                <a:moveTo>
                  <a:pt x="1157333" y="11727"/>
                </a:moveTo>
                <a:lnTo>
                  <a:pt x="1016605" y="11727"/>
                </a:lnTo>
                <a:lnTo>
                  <a:pt x="1016605" y="598097"/>
                </a:lnTo>
                <a:lnTo>
                  <a:pt x="1086969" y="598097"/>
                </a:lnTo>
                <a:lnTo>
                  <a:pt x="1086969" y="41883"/>
                </a:lnTo>
                <a:lnTo>
                  <a:pt x="1166507" y="41883"/>
                </a:lnTo>
                <a:lnTo>
                  <a:pt x="1157333" y="11727"/>
                </a:lnTo>
                <a:close/>
              </a:path>
              <a:path w="1930400" h="610234">
                <a:moveTo>
                  <a:pt x="1166507" y="41883"/>
                </a:moveTo>
                <a:lnTo>
                  <a:pt x="1097021" y="41883"/>
                </a:lnTo>
                <a:lnTo>
                  <a:pt x="1266231" y="598097"/>
                </a:lnTo>
                <a:lnTo>
                  <a:pt x="1406959" y="598097"/>
                </a:lnTo>
                <a:lnTo>
                  <a:pt x="1406959" y="567940"/>
                </a:lnTo>
                <a:lnTo>
                  <a:pt x="1326543" y="567940"/>
                </a:lnTo>
                <a:lnTo>
                  <a:pt x="1166507" y="41883"/>
                </a:lnTo>
                <a:close/>
              </a:path>
              <a:path w="1930400" h="610234">
                <a:moveTo>
                  <a:pt x="1406959" y="11727"/>
                </a:moveTo>
                <a:lnTo>
                  <a:pt x="1336595" y="11727"/>
                </a:lnTo>
                <a:lnTo>
                  <a:pt x="1336595" y="567940"/>
                </a:lnTo>
                <a:lnTo>
                  <a:pt x="1406959" y="567940"/>
                </a:lnTo>
                <a:lnTo>
                  <a:pt x="1406959" y="11727"/>
                </a:lnTo>
                <a:close/>
              </a:path>
              <a:path w="1930400" h="610234">
                <a:moveTo>
                  <a:pt x="1568047" y="370250"/>
                </a:moveTo>
                <a:lnTo>
                  <a:pt x="1497683" y="370250"/>
                </a:lnTo>
                <a:lnTo>
                  <a:pt x="1497755" y="397108"/>
                </a:lnTo>
                <a:lnTo>
                  <a:pt x="1501453" y="439777"/>
                </a:lnTo>
                <a:lnTo>
                  <a:pt x="1512761" y="480823"/>
                </a:lnTo>
                <a:lnTo>
                  <a:pt x="1531190" y="517052"/>
                </a:lnTo>
                <a:lnTo>
                  <a:pt x="1556320" y="548674"/>
                </a:lnTo>
                <a:lnTo>
                  <a:pt x="1588989" y="574223"/>
                </a:lnTo>
                <a:lnTo>
                  <a:pt x="1628360" y="593908"/>
                </a:lnTo>
                <a:lnTo>
                  <a:pt x="1675060" y="605845"/>
                </a:lnTo>
                <a:lnTo>
                  <a:pt x="1728043" y="609824"/>
                </a:lnTo>
                <a:lnTo>
                  <a:pt x="1752021" y="609039"/>
                </a:lnTo>
                <a:lnTo>
                  <a:pt x="1795580" y="602756"/>
                </a:lnTo>
                <a:lnTo>
                  <a:pt x="1833223" y="590348"/>
                </a:lnTo>
                <a:lnTo>
                  <a:pt x="1877986" y="562077"/>
                </a:lnTo>
                <a:lnTo>
                  <a:pt x="1894814" y="544486"/>
                </a:lnTo>
                <a:lnTo>
                  <a:pt x="1728043" y="544486"/>
                </a:lnTo>
                <a:lnTo>
                  <a:pt x="1692389" y="542077"/>
                </a:lnTo>
                <a:lnTo>
                  <a:pt x="1633333" y="522811"/>
                </a:lnTo>
                <a:lnTo>
                  <a:pt x="1591607" y="484278"/>
                </a:lnTo>
                <a:lnTo>
                  <a:pt x="1570665" y="426479"/>
                </a:lnTo>
                <a:lnTo>
                  <a:pt x="1568047" y="390354"/>
                </a:lnTo>
                <a:lnTo>
                  <a:pt x="1568047" y="370250"/>
                </a:lnTo>
                <a:close/>
              </a:path>
              <a:path w="1930400" h="610234">
                <a:moveTo>
                  <a:pt x="1716315" y="0"/>
                </a:moveTo>
                <a:lnTo>
                  <a:pt x="1675269" y="2931"/>
                </a:lnTo>
                <a:lnTo>
                  <a:pt x="1637574" y="11727"/>
                </a:lnTo>
                <a:lnTo>
                  <a:pt x="1589984" y="33716"/>
                </a:lnTo>
                <a:lnTo>
                  <a:pt x="1554016" y="66385"/>
                </a:lnTo>
                <a:lnTo>
                  <a:pt x="1530823" y="107588"/>
                </a:lnTo>
                <a:lnTo>
                  <a:pt x="1522902" y="154131"/>
                </a:lnTo>
                <a:lnTo>
                  <a:pt x="1522871" y="167115"/>
                </a:lnTo>
                <a:lnTo>
                  <a:pt x="1523651" y="184078"/>
                </a:lnTo>
                <a:lnTo>
                  <a:pt x="1536216" y="231197"/>
                </a:lnTo>
                <a:lnTo>
                  <a:pt x="1562917" y="268421"/>
                </a:lnTo>
                <a:lnTo>
                  <a:pt x="1602392" y="296535"/>
                </a:lnTo>
                <a:lnTo>
                  <a:pt x="1653595" y="316273"/>
                </a:lnTo>
                <a:lnTo>
                  <a:pt x="1693803" y="325068"/>
                </a:lnTo>
                <a:lnTo>
                  <a:pt x="1715477" y="328366"/>
                </a:lnTo>
                <a:lnTo>
                  <a:pt x="1750921" y="334649"/>
                </a:lnTo>
                <a:lnTo>
                  <a:pt x="1805789" y="352240"/>
                </a:lnTo>
                <a:lnTo>
                  <a:pt x="1840238" y="377056"/>
                </a:lnTo>
                <a:lnTo>
                  <a:pt x="1857410" y="412238"/>
                </a:lnTo>
                <a:lnTo>
                  <a:pt x="1859557" y="433913"/>
                </a:lnTo>
                <a:lnTo>
                  <a:pt x="1859480" y="439777"/>
                </a:lnTo>
                <a:lnTo>
                  <a:pt x="1851180" y="482079"/>
                </a:lnTo>
                <a:lnTo>
                  <a:pt x="1826050" y="516005"/>
                </a:lnTo>
                <a:lnTo>
                  <a:pt x="1785213" y="537365"/>
                </a:lnTo>
                <a:lnTo>
                  <a:pt x="1728043" y="544486"/>
                </a:lnTo>
                <a:lnTo>
                  <a:pt x="1894814" y="544486"/>
                </a:lnTo>
                <a:lnTo>
                  <a:pt x="1916518" y="508466"/>
                </a:lnTo>
                <a:lnTo>
                  <a:pt x="1929084" y="457420"/>
                </a:lnTo>
                <a:lnTo>
                  <a:pt x="1929921" y="428887"/>
                </a:lnTo>
                <a:lnTo>
                  <a:pt x="1927199" y="397108"/>
                </a:lnTo>
                <a:lnTo>
                  <a:pt x="1905419" y="343916"/>
                </a:lnTo>
                <a:lnTo>
                  <a:pt x="1861546" y="304022"/>
                </a:lnTo>
                <a:lnTo>
                  <a:pt x="1793695" y="276797"/>
                </a:lnTo>
                <a:lnTo>
                  <a:pt x="1750660" y="268054"/>
                </a:lnTo>
                <a:lnTo>
                  <a:pt x="1731603" y="265018"/>
                </a:lnTo>
                <a:lnTo>
                  <a:pt x="1713802" y="261772"/>
                </a:lnTo>
                <a:lnTo>
                  <a:pt x="1667887" y="250254"/>
                </a:lnTo>
                <a:lnTo>
                  <a:pt x="1632548" y="234547"/>
                </a:lnTo>
                <a:lnTo>
                  <a:pt x="1603229" y="205229"/>
                </a:lnTo>
                <a:lnTo>
                  <a:pt x="1593178" y="163345"/>
                </a:lnTo>
                <a:lnTo>
                  <a:pt x="1593178" y="158319"/>
                </a:lnTo>
                <a:lnTo>
                  <a:pt x="1603229" y="118949"/>
                </a:lnTo>
                <a:lnTo>
                  <a:pt x="1630035" y="89630"/>
                </a:lnTo>
                <a:lnTo>
                  <a:pt x="1669406" y="72039"/>
                </a:lnTo>
                <a:lnTo>
                  <a:pt x="1715477" y="65338"/>
                </a:lnTo>
                <a:lnTo>
                  <a:pt x="1883223" y="65338"/>
                </a:lnTo>
                <a:lnTo>
                  <a:pt x="1883012" y="65076"/>
                </a:lnTo>
                <a:lnTo>
                  <a:pt x="1840500" y="30993"/>
                </a:lnTo>
                <a:lnTo>
                  <a:pt x="1804271" y="14240"/>
                </a:lnTo>
                <a:lnTo>
                  <a:pt x="1763015" y="3560"/>
                </a:lnTo>
                <a:lnTo>
                  <a:pt x="1740346" y="890"/>
                </a:lnTo>
                <a:lnTo>
                  <a:pt x="1716315" y="0"/>
                </a:lnTo>
                <a:close/>
              </a:path>
              <a:path w="1930400" h="610234">
                <a:moveTo>
                  <a:pt x="1883223" y="65338"/>
                </a:moveTo>
                <a:lnTo>
                  <a:pt x="1715477" y="65338"/>
                </a:lnTo>
                <a:lnTo>
                  <a:pt x="1729142" y="65809"/>
                </a:lnTo>
                <a:lnTo>
                  <a:pt x="1742492" y="67223"/>
                </a:lnTo>
                <a:lnTo>
                  <a:pt x="1780449" y="77065"/>
                </a:lnTo>
                <a:lnTo>
                  <a:pt x="1821757" y="102248"/>
                </a:lnTo>
                <a:lnTo>
                  <a:pt x="1847934" y="141985"/>
                </a:lnTo>
                <a:lnTo>
                  <a:pt x="1854531" y="180936"/>
                </a:lnTo>
                <a:lnTo>
                  <a:pt x="1854531" y="211093"/>
                </a:lnTo>
                <a:lnTo>
                  <a:pt x="1924895" y="211093"/>
                </a:lnTo>
                <a:lnTo>
                  <a:pt x="1924005" y="158529"/>
                </a:lnTo>
                <a:lnTo>
                  <a:pt x="1910655" y="108897"/>
                </a:lnTo>
                <a:lnTo>
                  <a:pt x="1893901" y="78531"/>
                </a:lnTo>
                <a:lnTo>
                  <a:pt x="1883223" y="653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" name="object 12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006982" y="8722247"/>
            <a:ext cx="9434691" cy="1382156"/>
          </a:xfrm>
          <a:prstGeom prst="rect">
            <a:avLst/>
          </a:prstGeom>
        </p:spPr>
      </p:pic>
      <p:sp>
        <p:nvSpPr>
          <p:cNvPr id="13" name="object 13" descr=""/>
          <p:cNvSpPr/>
          <p:nvPr/>
        </p:nvSpPr>
        <p:spPr>
          <a:xfrm>
            <a:off x="8743189" y="738197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9199" y="553700"/>
            <a:ext cx="7308062" cy="3122836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8743189" y="3895169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8743189" y="40836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8743189" y="738197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8743189" y="10868779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8798475" y="836414"/>
            <a:ext cx="5490210" cy="610235"/>
          </a:xfrm>
          <a:custGeom>
            <a:avLst/>
            <a:gdLst/>
            <a:ahLst/>
            <a:cxnLst/>
            <a:rect l="l" t="t" r="r" b="b"/>
            <a:pathLst>
              <a:path w="5490209" h="610235">
                <a:moveTo>
                  <a:pt x="70364" y="11727"/>
                </a:moveTo>
                <a:lnTo>
                  <a:pt x="0" y="11727"/>
                </a:lnTo>
                <a:lnTo>
                  <a:pt x="0" y="400406"/>
                </a:lnTo>
                <a:lnTo>
                  <a:pt x="3350" y="448468"/>
                </a:lnTo>
                <a:lnTo>
                  <a:pt x="13402" y="490456"/>
                </a:lnTo>
                <a:lnTo>
                  <a:pt x="30156" y="526371"/>
                </a:lnTo>
                <a:lnTo>
                  <a:pt x="82929" y="579668"/>
                </a:lnTo>
                <a:lnTo>
                  <a:pt x="117273" y="596421"/>
                </a:lnTo>
                <a:lnTo>
                  <a:pt x="156644" y="606473"/>
                </a:lnTo>
                <a:lnTo>
                  <a:pt x="201041" y="609824"/>
                </a:lnTo>
                <a:lnTo>
                  <a:pt x="245437" y="606473"/>
                </a:lnTo>
                <a:lnTo>
                  <a:pt x="284808" y="596421"/>
                </a:lnTo>
                <a:lnTo>
                  <a:pt x="319152" y="579668"/>
                </a:lnTo>
                <a:lnTo>
                  <a:pt x="348471" y="556213"/>
                </a:lnTo>
                <a:lnTo>
                  <a:pt x="357688" y="544486"/>
                </a:lnTo>
                <a:lnTo>
                  <a:pt x="201041" y="544486"/>
                </a:lnTo>
                <a:lnTo>
                  <a:pt x="170727" y="542234"/>
                </a:lnTo>
                <a:lnTo>
                  <a:pt x="121724" y="524224"/>
                </a:lnTo>
                <a:lnTo>
                  <a:pt x="88740" y="487890"/>
                </a:lnTo>
                <a:lnTo>
                  <a:pt x="72406" y="433861"/>
                </a:lnTo>
                <a:lnTo>
                  <a:pt x="70364" y="400406"/>
                </a:lnTo>
                <a:lnTo>
                  <a:pt x="70364" y="11727"/>
                </a:lnTo>
                <a:close/>
              </a:path>
              <a:path w="5490209" h="610235">
                <a:moveTo>
                  <a:pt x="402081" y="11727"/>
                </a:moveTo>
                <a:lnTo>
                  <a:pt x="331717" y="11727"/>
                </a:lnTo>
                <a:lnTo>
                  <a:pt x="331717" y="400406"/>
                </a:lnTo>
                <a:lnTo>
                  <a:pt x="329623" y="433861"/>
                </a:lnTo>
                <a:lnTo>
                  <a:pt x="312870" y="487890"/>
                </a:lnTo>
                <a:lnTo>
                  <a:pt x="279886" y="524224"/>
                </a:lnTo>
                <a:lnTo>
                  <a:pt x="231301" y="542234"/>
                </a:lnTo>
                <a:lnTo>
                  <a:pt x="201041" y="544486"/>
                </a:lnTo>
                <a:lnTo>
                  <a:pt x="357688" y="544486"/>
                </a:lnTo>
                <a:lnTo>
                  <a:pt x="371925" y="526371"/>
                </a:lnTo>
                <a:lnTo>
                  <a:pt x="388679" y="490456"/>
                </a:lnTo>
                <a:lnTo>
                  <a:pt x="398731" y="448468"/>
                </a:lnTo>
                <a:lnTo>
                  <a:pt x="402081" y="400406"/>
                </a:lnTo>
                <a:lnTo>
                  <a:pt x="402081" y="11727"/>
                </a:lnTo>
                <a:close/>
              </a:path>
              <a:path w="5490209" h="610235">
                <a:moveTo>
                  <a:pt x="557306" y="370250"/>
                </a:moveTo>
                <a:lnTo>
                  <a:pt x="486941" y="370250"/>
                </a:lnTo>
                <a:lnTo>
                  <a:pt x="487013" y="397108"/>
                </a:lnTo>
                <a:lnTo>
                  <a:pt x="490711" y="439777"/>
                </a:lnTo>
                <a:lnTo>
                  <a:pt x="502020" y="480823"/>
                </a:lnTo>
                <a:lnTo>
                  <a:pt x="520448" y="517052"/>
                </a:lnTo>
                <a:lnTo>
                  <a:pt x="545578" y="548674"/>
                </a:lnTo>
                <a:lnTo>
                  <a:pt x="578248" y="574223"/>
                </a:lnTo>
                <a:lnTo>
                  <a:pt x="617618" y="593908"/>
                </a:lnTo>
                <a:lnTo>
                  <a:pt x="664318" y="605845"/>
                </a:lnTo>
                <a:lnTo>
                  <a:pt x="717301" y="609824"/>
                </a:lnTo>
                <a:lnTo>
                  <a:pt x="741279" y="609039"/>
                </a:lnTo>
                <a:lnTo>
                  <a:pt x="784838" y="602756"/>
                </a:lnTo>
                <a:lnTo>
                  <a:pt x="822481" y="590348"/>
                </a:lnTo>
                <a:lnTo>
                  <a:pt x="867244" y="562077"/>
                </a:lnTo>
                <a:lnTo>
                  <a:pt x="884072" y="544486"/>
                </a:lnTo>
                <a:lnTo>
                  <a:pt x="717301" y="544486"/>
                </a:lnTo>
                <a:lnTo>
                  <a:pt x="681648" y="542077"/>
                </a:lnTo>
                <a:lnTo>
                  <a:pt x="622592" y="522811"/>
                </a:lnTo>
                <a:lnTo>
                  <a:pt x="580865" y="484278"/>
                </a:lnTo>
                <a:lnTo>
                  <a:pt x="559924" y="426479"/>
                </a:lnTo>
                <a:lnTo>
                  <a:pt x="557306" y="390354"/>
                </a:lnTo>
                <a:lnTo>
                  <a:pt x="557306" y="370250"/>
                </a:lnTo>
                <a:close/>
              </a:path>
              <a:path w="5490209" h="610235">
                <a:moveTo>
                  <a:pt x="705574" y="0"/>
                </a:moveTo>
                <a:lnTo>
                  <a:pt x="664528" y="2931"/>
                </a:lnTo>
                <a:lnTo>
                  <a:pt x="626833" y="11727"/>
                </a:lnTo>
                <a:lnTo>
                  <a:pt x="579242" y="33716"/>
                </a:lnTo>
                <a:lnTo>
                  <a:pt x="543275" y="66385"/>
                </a:lnTo>
                <a:lnTo>
                  <a:pt x="520082" y="107588"/>
                </a:lnTo>
                <a:lnTo>
                  <a:pt x="512160" y="154131"/>
                </a:lnTo>
                <a:lnTo>
                  <a:pt x="512129" y="167115"/>
                </a:lnTo>
                <a:lnTo>
                  <a:pt x="512909" y="184078"/>
                </a:lnTo>
                <a:lnTo>
                  <a:pt x="525474" y="231197"/>
                </a:lnTo>
                <a:lnTo>
                  <a:pt x="552175" y="268421"/>
                </a:lnTo>
                <a:lnTo>
                  <a:pt x="591650" y="296535"/>
                </a:lnTo>
                <a:lnTo>
                  <a:pt x="642853" y="316273"/>
                </a:lnTo>
                <a:lnTo>
                  <a:pt x="683061" y="325068"/>
                </a:lnTo>
                <a:lnTo>
                  <a:pt x="704736" y="328366"/>
                </a:lnTo>
                <a:lnTo>
                  <a:pt x="740180" y="334649"/>
                </a:lnTo>
                <a:lnTo>
                  <a:pt x="795047" y="352240"/>
                </a:lnTo>
                <a:lnTo>
                  <a:pt x="829497" y="377056"/>
                </a:lnTo>
                <a:lnTo>
                  <a:pt x="846669" y="412238"/>
                </a:lnTo>
                <a:lnTo>
                  <a:pt x="848815" y="433913"/>
                </a:lnTo>
                <a:lnTo>
                  <a:pt x="848738" y="439777"/>
                </a:lnTo>
                <a:lnTo>
                  <a:pt x="840439" y="482079"/>
                </a:lnTo>
                <a:lnTo>
                  <a:pt x="815308" y="516005"/>
                </a:lnTo>
                <a:lnTo>
                  <a:pt x="774472" y="537365"/>
                </a:lnTo>
                <a:lnTo>
                  <a:pt x="717301" y="544486"/>
                </a:lnTo>
                <a:lnTo>
                  <a:pt x="884072" y="544486"/>
                </a:lnTo>
                <a:lnTo>
                  <a:pt x="905777" y="508466"/>
                </a:lnTo>
                <a:lnTo>
                  <a:pt x="918342" y="457420"/>
                </a:lnTo>
                <a:lnTo>
                  <a:pt x="919180" y="428887"/>
                </a:lnTo>
                <a:lnTo>
                  <a:pt x="916457" y="397108"/>
                </a:lnTo>
                <a:lnTo>
                  <a:pt x="894678" y="343916"/>
                </a:lnTo>
                <a:lnTo>
                  <a:pt x="850805" y="304022"/>
                </a:lnTo>
                <a:lnTo>
                  <a:pt x="782953" y="276797"/>
                </a:lnTo>
                <a:lnTo>
                  <a:pt x="739918" y="268054"/>
                </a:lnTo>
                <a:lnTo>
                  <a:pt x="720861" y="265018"/>
                </a:lnTo>
                <a:lnTo>
                  <a:pt x="703061" y="261772"/>
                </a:lnTo>
                <a:lnTo>
                  <a:pt x="657146" y="250254"/>
                </a:lnTo>
                <a:lnTo>
                  <a:pt x="621806" y="234547"/>
                </a:lnTo>
                <a:lnTo>
                  <a:pt x="592488" y="205229"/>
                </a:lnTo>
                <a:lnTo>
                  <a:pt x="582436" y="163345"/>
                </a:lnTo>
                <a:lnTo>
                  <a:pt x="582436" y="158319"/>
                </a:lnTo>
                <a:lnTo>
                  <a:pt x="592488" y="118949"/>
                </a:lnTo>
                <a:lnTo>
                  <a:pt x="619293" y="89630"/>
                </a:lnTo>
                <a:lnTo>
                  <a:pt x="658664" y="72039"/>
                </a:lnTo>
                <a:lnTo>
                  <a:pt x="704736" y="65338"/>
                </a:lnTo>
                <a:lnTo>
                  <a:pt x="872482" y="65338"/>
                </a:lnTo>
                <a:lnTo>
                  <a:pt x="872270" y="65076"/>
                </a:lnTo>
                <a:lnTo>
                  <a:pt x="829758" y="30993"/>
                </a:lnTo>
                <a:lnTo>
                  <a:pt x="793529" y="14240"/>
                </a:lnTo>
                <a:lnTo>
                  <a:pt x="752274" y="3560"/>
                </a:lnTo>
                <a:lnTo>
                  <a:pt x="729604" y="890"/>
                </a:lnTo>
                <a:lnTo>
                  <a:pt x="705574" y="0"/>
                </a:lnTo>
                <a:close/>
              </a:path>
              <a:path w="5490209" h="610235">
                <a:moveTo>
                  <a:pt x="872482" y="65338"/>
                </a:moveTo>
                <a:lnTo>
                  <a:pt x="704736" y="65338"/>
                </a:lnTo>
                <a:lnTo>
                  <a:pt x="718400" y="65809"/>
                </a:lnTo>
                <a:lnTo>
                  <a:pt x="731751" y="67223"/>
                </a:lnTo>
                <a:lnTo>
                  <a:pt x="769708" y="77065"/>
                </a:lnTo>
                <a:lnTo>
                  <a:pt x="811015" y="102248"/>
                </a:lnTo>
                <a:lnTo>
                  <a:pt x="837193" y="141985"/>
                </a:lnTo>
                <a:lnTo>
                  <a:pt x="843789" y="180936"/>
                </a:lnTo>
                <a:lnTo>
                  <a:pt x="843789" y="211093"/>
                </a:lnTo>
                <a:lnTo>
                  <a:pt x="914154" y="211093"/>
                </a:lnTo>
                <a:lnTo>
                  <a:pt x="913264" y="158529"/>
                </a:lnTo>
                <a:lnTo>
                  <a:pt x="899913" y="108897"/>
                </a:lnTo>
                <a:lnTo>
                  <a:pt x="883160" y="78531"/>
                </a:lnTo>
                <a:lnTo>
                  <a:pt x="872482" y="65338"/>
                </a:lnTo>
                <a:close/>
              </a:path>
              <a:path w="5490209" h="610235">
                <a:moveTo>
                  <a:pt x="1387693" y="11727"/>
                </a:moveTo>
                <a:lnTo>
                  <a:pt x="1032520" y="11727"/>
                </a:lnTo>
                <a:lnTo>
                  <a:pt x="1032520" y="598097"/>
                </a:lnTo>
                <a:lnTo>
                  <a:pt x="1392719" y="598097"/>
                </a:lnTo>
                <a:lnTo>
                  <a:pt x="1392719" y="532758"/>
                </a:lnTo>
                <a:lnTo>
                  <a:pt x="1102885" y="532758"/>
                </a:lnTo>
                <a:lnTo>
                  <a:pt x="1102885" y="336743"/>
                </a:lnTo>
                <a:lnTo>
                  <a:pt x="1382667" y="336743"/>
                </a:lnTo>
                <a:lnTo>
                  <a:pt x="1382667" y="271405"/>
                </a:lnTo>
                <a:lnTo>
                  <a:pt x="1102885" y="271405"/>
                </a:lnTo>
                <a:lnTo>
                  <a:pt x="1102885" y="77065"/>
                </a:lnTo>
                <a:lnTo>
                  <a:pt x="1387693" y="77065"/>
                </a:lnTo>
                <a:lnTo>
                  <a:pt x="1387693" y="11727"/>
                </a:lnTo>
                <a:close/>
              </a:path>
              <a:path w="5490209" h="610235">
                <a:moveTo>
                  <a:pt x="1640087" y="77065"/>
                </a:moveTo>
                <a:lnTo>
                  <a:pt x="1569723" y="77065"/>
                </a:lnTo>
                <a:lnTo>
                  <a:pt x="1569723" y="531921"/>
                </a:lnTo>
                <a:lnTo>
                  <a:pt x="1519462" y="531921"/>
                </a:lnTo>
                <a:lnTo>
                  <a:pt x="1519462" y="598097"/>
                </a:lnTo>
                <a:lnTo>
                  <a:pt x="1712127" y="598097"/>
                </a:lnTo>
                <a:lnTo>
                  <a:pt x="1762911" y="594851"/>
                </a:lnTo>
                <a:lnTo>
                  <a:pt x="1806365" y="585113"/>
                </a:lnTo>
                <a:lnTo>
                  <a:pt x="1842489" y="568883"/>
                </a:lnTo>
                <a:lnTo>
                  <a:pt x="1881160" y="532758"/>
                </a:lnTo>
                <a:lnTo>
                  <a:pt x="1640087" y="532758"/>
                </a:lnTo>
                <a:lnTo>
                  <a:pt x="1640087" y="77065"/>
                </a:lnTo>
                <a:close/>
              </a:path>
              <a:path w="5490209" h="610235">
                <a:moveTo>
                  <a:pt x="1712127" y="11727"/>
                </a:moveTo>
                <a:lnTo>
                  <a:pt x="1519462" y="11727"/>
                </a:lnTo>
                <a:lnTo>
                  <a:pt x="1519462" y="77065"/>
                </a:lnTo>
                <a:lnTo>
                  <a:pt x="1702075" y="77065"/>
                </a:lnTo>
                <a:lnTo>
                  <a:pt x="1720661" y="77536"/>
                </a:lnTo>
                <a:lnTo>
                  <a:pt x="1768251" y="84604"/>
                </a:lnTo>
                <a:lnTo>
                  <a:pt x="1805318" y="102038"/>
                </a:lnTo>
                <a:lnTo>
                  <a:pt x="1831076" y="131304"/>
                </a:lnTo>
                <a:lnTo>
                  <a:pt x="1845997" y="174392"/>
                </a:lnTo>
                <a:lnTo>
                  <a:pt x="1850604" y="212506"/>
                </a:lnTo>
                <a:lnTo>
                  <a:pt x="1851180" y="234547"/>
                </a:lnTo>
                <a:lnTo>
                  <a:pt x="1851180" y="375276"/>
                </a:lnTo>
                <a:lnTo>
                  <a:pt x="1848877" y="417369"/>
                </a:lnTo>
                <a:lnTo>
                  <a:pt x="1837149" y="465849"/>
                </a:lnTo>
                <a:lnTo>
                  <a:pt x="1815160" y="500089"/>
                </a:lnTo>
                <a:lnTo>
                  <a:pt x="1781863" y="520821"/>
                </a:lnTo>
                <a:lnTo>
                  <a:pt x="1737885" y="530873"/>
                </a:lnTo>
                <a:lnTo>
                  <a:pt x="1702075" y="532758"/>
                </a:lnTo>
                <a:lnTo>
                  <a:pt x="1881160" y="532758"/>
                </a:lnTo>
                <a:lnTo>
                  <a:pt x="1893273" y="516319"/>
                </a:lnTo>
                <a:lnTo>
                  <a:pt x="1908979" y="478728"/>
                </a:lnTo>
                <a:lnTo>
                  <a:pt x="1918403" y="433389"/>
                </a:lnTo>
                <a:lnTo>
                  <a:pt x="1921545" y="380302"/>
                </a:lnTo>
                <a:lnTo>
                  <a:pt x="1921545" y="229521"/>
                </a:lnTo>
                <a:lnTo>
                  <a:pt x="1918403" y="176434"/>
                </a:lnTo>
                <a:lnTo>
                  <a:pt x="1908979" y="131095"/>
                </a:lnTo>
                <a:lnTo>
                  <a:pt x="1893273" y="93505"/>
                </a:lnTo>
                <a:lnTo>
                  <a:pt x="1842489" y="40941"/>
                </a:lnTo>
                <a:lnTo>
                  <a:pt x="1806365" y="24711"/>
                </a:lnTo>
                <a:lnTo>
                  <a:pt x="1762911" y="14973"/>
                </a:lnTo>
                <a:lnTo>
                  <a:pt x="1712127" y="11727"/>
                </a:lnTo>
                <a:close/>
              </a:path>
              <a:path w="5490209" h="610235">
                <a:moveTo>
                  <a:pt x="2219173" y="492550"/>
                </a:moveTo>
                <a:lnTo>
                  <a:pt x="2177289" y="510141"/>
                </a:lnTo>
                <a:lnTo>
                  <a:pt x="2160536" y="551187"/>
                </a:lnTo>
                <a:lnTo>
                  <a:pt x="2161583" y="562914"/>
                </a:lnTo>
                <a:lnTo>
                  <a:pt x="2186504" y="600400"/>
                </a:lnTo>
                <a:lnTo>
                  <a:pt x="2219173" y="609824"/>
                </a:lnTo>
                <a:lnTo>
                  <a:pt x="2230848" y="608777"/>
                </a:lnTo>
                <a:lnTo>
                  <a:pt x="2267915" y="583856"/>
                </a:lnTo>
                <a:lnTo>
                  <a:pt x="2277810" y="551187"/>
                </a:lnTo>
                <a:lnTo>
                  <a:pt x="2276710" y="539512"/>
                </a:lnTo>
                <a:lnTo>
                  <a:pt x="2251371" y="502445"/>
                </a:lnTo>
                <a:lnTo>
                  <a:pt x="2219173" y="492550"/>
                </a:lnTo>
                <a:close/>
              </a:path>
              <a:path w="5490209" h="610235">
                <a:moveTo>
                  <a:pt x="2219173" y="170884"/>
                </a:moveTo>
                <a:lnTo>
                  <a:pt x="2177289" y="188475"/>
                </a:lnTo>
                <a:lnTo>
                  <a:pt x="2160536" y="229521"/>
                </a:lnTo>
                <a:lnTo>
                  <a:pt x="2161583" y="241249"/>
                </a:lnTo>
                <a:lnTo>
                  <a:pt x="2186504" y="278735"/>
                </a:lnTo>
                <a:lnTo>
                  <a:pt x="2219173" y="288158"/>
                </a:lnTo>
                <a:lnTo>
                  <a:pt x="2230848" y="287111"/>
                </a:lnTo>
                <a:lnTo>
                  <a:pt x="2267915" y="262190"/>
                </a:lnTo>
                <a:lnTo>
                  <a:pt x="2277810" y="229521"/>
                </a:lnTo>
                <a:lnTo>
                  <a:pt x="2276710" y="217846"/>
                </a:lnTo>
                <a:lnTo>
                  <a:pt x="2251371" y="180779"/>
                </a:lnTo>
                <a:lnTo>
                  <a:pt x="2219173" y="170884"/>
                </a:lnTo>
                <a:close/>
              </a:path>
              <a:path w="5490209" h="610235">
                <a:moveTo>
                  <a:pt x="3411689" y="11727"/>
                </a:moveTo>
                <a:lnTo>
                  <a:pt x="3051491" y="11727"/>
                </a:lnTo>
                <a:lnTo>
                  <a:pt x="3051491" y="598097"/>
                </a:lnTo>
                <a:lnTo>
                  <a:pt x="3121855" y="598097"/>
                </a:lnTo>
                <a:lnTo>
                  <a:pt x="3121855" y="336743"/>
                </a:lnTo>
                <a:lnTo>
                  <a:pt x="3406663" y="336743"/>
                </a:lnTo>
                <a:lnTo>
                  <a:pt x="3406663" y="271405"/>
                </a:lnTo>
                <a:lnTo>
                  <a:pt x="3121855" y="271405"/>
                </a:lnTo>
                <a:lnTo>
                  <a:pt x="3121855" y="77065"/>
                </a:lnTo>
                <a:lnTo>
                  <a:pt x="3411689" y="77065"/>
                </a:lnTo>
                <a:lnTo>
                  <a:pt x="3411689" y="11727"/>
                </a:lnTo>
                <a:close/>
              </a:path>
              <a:path w="5490209" h="610235">
                <a:moveTo>
                  <a:pt x="3918735" y="532758"/>
                </a:moveTo>
                <a:lnTo>
                  <a:pt x="3546809" y="532758"/>
                </a:lnTo>
                <a:lnTo>
                  <a:pt x="3546809" y="598097"/>
                </a:lnTo>
                <a:lnTo>
                  <a:pt x="3918735" y="598097"/>
                </a:lnTo>
                <a:lnTo>
                  <a:pt x="3918735" y="532758"/>
                </a:lnTo>
                <a:close/>
              </a:path>
              <a:path w="5490209" h="610235">
                <a:moveTo>
                  <a:pt x="3767954" y="77065"/>
                </a:moveTo>
                <a:lnTo>
                  <a:pt x="3697590" y="77065"/>
                </a:lnTo>
                <a:lnTo>
                  <a:pt x="3697590" y="532758"/>
                </a:lnTo>
                <a:lnTo>
                  <a:pt x="3767954" y="532758"/>
                </a:lnTo>
                <a:lnTo>
                  <a:pt x="3767954" y="77065"/>
                </a:lnTo>
                <a:close/>
              </a:path>
              <a:path w="5490209" h="610235">
                <a:moveTo>
                  <a:pt x="3918735" y="11727"/>
                </a:moveTo>
                <a:lnTo>
                  <a:pt x="3546809" y="11727"/>
                </a:lnTo>
                <a:lnTo>
                  <a:pt x="3546809" y="77065"/>
                </a:lnTo>
                <a:lnTo>
                  <a:pt x="3918735" y="77065"/>
                </a:lnTo>
                <a:lnTo>
                  <a:pt x="3918735" y="11727"/>
                </a:lnTo>
                <a:close/>
              </a:path>
              <a:path w="5490209" h="610235">
                <a:moveTo>
                  <a:pt x="4236467" y="0"/>
                </a:moveTo>
                <a:lnTo>
                  <a:pt x="4190552" y="3926"/>
                </a:lnTo>
                <a:lnTo>
                  <a:pt x="4149978" y="15706"/>
                </a:lnTo>
                <a:lnTo>
                  <a:pt x="4114743" y="35339"/>
                </a:lnTo>
                <a:lnTo>
                  <a:pt x="4084849" y="62825"/>
                </a:lnTo>
                <a:lnTo>
                  <a:pt x="4061028" y="97431"/>
                </a:lnTo>
                <a:lnTo>
                  <a:pt x="4044013" y="138425"/>
                </a:lnTo>
                <a:lnTo>
                  <a:pt x="4033803" y="185805"/>
                </a:lnTo>
                <a:lnTo>
                  <a:pt x="4030400" y="239573"/>
                </a:lnTo>
                <a:lnTo>
                  <a:pt x="4030400" y="370250"/>
                </a:lnTo>
                <a:lnTo>
                  <a:pt x="4033751" y="425379"/>
                </a:lnTo>
                <a:lnTo>
                  <a:pt x="4043803" y="473493"/>
                </a:lnTo>
                <a:lnTo>
                  <a:pt x="4060557" y="514591"/>
                </a:lnTo>
                <a:lnTo>
                  <a:pt x="4084011" y="548674"/>
                </a:lnTo>
                <a:lnTo>
                  <a:pt x="4113749" y="575427"/>
                </a:lnTo>
                <a:lnTo>
                  <a:pt x="4148512" y="594536"/>
                </a:lnTo>
                <a:lnTo>
                  <a:pt x="4188301" y="606002"/>
                </a:lnTo>
                <a:lnTo>
                  <a:pt x="4233117" y="609824"/>
                </a:lnTo>
                <a:lnTo>
                  <a:pt x="4256258" y="608410"/>
                </a:lnTo>
                <a:lnTo>
                  <a:pt x="4298141" y="597102"/>
                </a:lnTo>
                <a:lnTo>
                  <a:pt x="4333532" y="575008"/>
                </a:lnTo>
                <a:lnTo>
                  <a:pt x="4358663" y="545271"/>
                </a:lnTo>
                <a:lnTo>
                  <a:pt x="4359042" y="544486"/>
                </a:lnTo>
                <a:lnTo>
                  <a:pt x="4238143" y="544486"/>
                </a:lnTo>
                <a:lnTo>
                  <a:pt x="4205578" y="541606"/>
                </a:lnTo>
                <a:lnTo>
                  <a:pt x="4153643" y="518570"/>
                </a:lnTo>
                <a:lnTo>
                  <a:pt x="4119612" y="472498"/>
                </a:lnTo>
                <a:lnTo>
                  <a:pt x="4102859" y="405903"/>
                </a:lnTo>
                <a:lnTo>
                  <a:pt x="4100765" y="365224"/>
                </a:lnTo>
                <a:lnTo>
                  <a:pt x="4100765" y="244599"/>
                </a:lnTo>
                <a:lnTo>
                  <a:pt x="4102859" y="206328"/>
                </a:lnTo>
                <a:lnTo>
                  <a:pt x="4119612" y="141409"/>
                </a:lnTo>
                <a:lnTo>
                  <a:pt x="4153538" y="93138"/>
                </a:lnTo>
                <a:lnTo>
                  <a:pt x="4204636" y="68427"/>
                </a:lnTo>
                <a:lnTo>
                  <a:pt x="4236467" y="65338"/>
                </a:lnTo>
                <a:lnTo>
                  <a:pt x="4392501" y="65338"/>
                </a:lnTo>
                <a:lnTo>
                  <a:pt x="4389761" y="61987"/>
                </a:lnTo>
                <a:lnTo>
                  <a:pt x="4360652" y="36019"/>
                </a:lnTo>
                <a:lnTo>
                  <a:pt x="4325261" y="16753"/>
                </a:lnTo>
                <a:lnTo>
                  <a:pt x="4283796" y="4188"/>
                </a:lnTo>
                <a:lnTo>
                  <a:pt x="4260865" y="1047"/>
                </a:lnTo>
                <a:lnTo>
                  <a:pt x="4236467" y="0"/>
                </a:lnTo>
                <a:close/>
              </a:path>
              <a:path w="5490209" h="610235">
                <a:moveTo>
                  <a:pt x="4442534" y="527732"/>
                </a:moveTo>
                <a:lnTo>
                  <a:pt x="4377196" y="527732"/>
                </a:lnTo>
                <a:lnTo>
                  <a:pt x="4377196" y="598097"/>
                </a:lnTo>
                <a:lnTo>
                  <a:pt x="4442534" y="598097"/>
                </a:lnTo>
                <a:lnTo>
                  <a:pt x="4442534" y="527732"/>
                </a:lnTo>
                <a:close/>
              </a:path>
              <a:path w="5490209" h="610235">
                <a:moveTo>
                  <a:pt x="4442534" y="316639"/>
                </a:moveTo>
                <a:lnTo>
                  <a:pt x="4181181" y="316639"/>
                </a:lnTo>
                <a:lnTo>
                  <a:pt x="4181181" y="381977"/>
                </a:lnTo>
                <a:lnTo>
                  <a:pt x="4372170" y="381977"/>
                </a:lnTo>
                <a:lnTo>
                  <a:pt x="4372170" y="392029"/>
                </a:lnTo>
                <a:lnTo>
                  <a:pt x="4363165" y="456111"/>
                </a:lnTo>
                <a:lnTo>
                  <a:pt x="4336150" y="504277"/>
                </a:lnTo>
                <a:lnTo>
                  <a:pt x="4294057" y="534433"/>
                </a:lnTo>
                <a:lnTo>
                  <a:pt x="4238143" y="544486"/>
                </a:lnTo>
                <a:lnTo>
                  <a:pt x="4359042" y="544486"/>
                </a:lnTo>
                <a:lnTo>
                  <a:pt x="4367144" y="527732"/>
                </a:lnTo>
                <a:lnTo>
                  <a:pt x="4442534" y="527732"/>
                </a:lnTo>
                <a:lnTo>
                  <a:pt x="4442534" y="316639"/>
                </a:lnTo>
                <a:close/>
              </a:path>
              <a:path w="5490209" h="610235">
                <a:moveTo>
                  <a:pt x="4392501" y="65338"/>
                </a:moveTo>
                <a:lnTo>
                  <a:pt x="4236467" y="65338"/>
                </a:lnTo>
                <a:lnTo>
                  <a:pt x="4253797" y="66123"/>
                </a:lnTo>
                <a:lnTo>
                  <a:pt x="4269765" y="68479"/>
                </a:lnTo>
                <a:lnTo>
                  <a:pt x="4309973" y="84342"/>
                </a:lnTo>
                <a:lnTo>
                  <a:pt x="4339501" y="110572"/>
                </a:lnTo>
                <a:lnTo>
                  <a:pt x="4359448" y="144498"/>
                </a:lnTo>
                <a:lnTo>
                  <a:pt x="4370076" y="184706"/>
                </a:lnTo>
                <a:lnTo>
                  <a:pt x="4372170" y="212768"/>
                </a:lnTo>
                <a:lnTo>
                  <a:pt x="4372170" y="222820"/>
                </a:lnTo>
                <a:lnTo>
                  <a:pt x="4442534" y="222820"/>
                </a:lnTo>
                <a:lnTo>
                  <a:pt x="4442534" y="212768"/>
                </a:lnTo>
                <a:lnTo>
                  <a:pt x="4441697" y="190936"/>
                </a:lnTo>
                <a:lnTo>
                  <a:pt x="4434995" y="149471"/>
                </a:lnTo>
                <a:lnTo>
                  <a:pt x="4421645" y="110834"/>
                </a:lnTo>
                <a:lnTo>
                  <a:pt x="4401960" y="76908"/>
                </a:lnTo>
                <a:lnTo>
                  <a:pt x="4392501" y="65338"/>
                </a:lnTo>
                <a:close/>
              </a:path>
              <a:path w="5490209" h="610235">
                <a:moveTo>
                  <a:pt x="4658071" y="11727"/>
                </a:moveTo>
                <a:lnTo>
                  <a:pt x="4524043" y="11727"/>
                </a:lnTo>
                <a:lnTo>
                  <a:pt x="4524043" y="598097"/>
                </a:lnTo>
                <a:lnTo>
                  <a:pt x="4589382" y="598097"/>
                </a:lnTo>
                <a:lnTo>
                  <a:pt x="4589382" y="41883"/>
                </a:lnTo>
                <a:lnTo>
                  <a:pt x="4662340" y="41883"/>
                </a:lnTo>
                <a:lnTo>
                  <a:pt x="4658071" y="11727"/>
                </a:lnTo>
                <a:close/>
              </a:path>
              <a:path w="5490209" h="610235">
                <a:moveTo>
                  <a:pt x="4662340" y="41883"/>
                </a:moveTo>
                <a:lnTo>
                  <a:pt x="4599434" y="41883"/>
                </a:lnTo>
                <a:lnTo>
                  <a:pt x="4678175" y="598097"/>
                </a:lnTo>
                <a:lnTo>
                  <a:pt x="4805501" y="598097"/>
                </a:lnTo>
                <a:lnTo>
                  <a:pt x="4809770" y="567940"/>
                </a:lnTo>
                <a:lnTo>
                  <a:pt x="4736812" y="567940"/>
                </a:lnTo>
                <a:lnTo>
                  <a:pt x="4662340" y="41883"/>
                </a:lnTo>
                <a:close/>
              </a:path>
              <a:path w="5490209" h="610235">
                <a:moveTo>
                  <a:pt x="4959632" y="41883"/>
                </a:moveTo>
                <a:lnTo>
                  <a:pt x="4894294" y="41883"/>
                </a:lnTo>
                <a:lnTo>
                  <a:pt x="4894294" y="598097"/>
                </a:lnTo>
                <a:lnTo>
                  <a:pt x="4959632" y="598097"/>
                </a:lnTo>
                <a:lnTo>
                  <a:pt x="4959632" y="41883"/>
                </a:lnTo>
                <a:close/>
              </a:path>
              <a:path w="5490209" h="610235">
                <a:moveTo>
                  <a:pt x="4959632" y="11727"/>
                </a:moveTo>
                <a:lnTo>
                  <a:pt x="4825605" y="11727"/>
                </a:lnTo>
                <a:lnTo>
                  <a:pt x="4746864" y="567940"/>
                </a:lnTo>
                <a:lnTo>
                  <a:pt x="4809770" y="567940"/>
                </a:lnTo>
                <a:lnTo>
                  <a:pt x="4884242" y="41883"/>
                </a:lnTo>
                <a:lnTo>
                  <a:pt x="4959632" y="41883"/>
                </a:lnTo>
                <a:lnTo>
                  <a:pt x="4959632" y="11727"/>
                </a:lnTo>
                <a:close/>
              </a:path>
              <a:path w="5490209" h="610235">
                <a:moveTo>
                  <a:pt x="5312547" y="11727"/>
                </a:moveTo>
                <a:lnTo>
                  <a:pt x="5180195" y="11727"/>
                </a:lnTo>
                <a:lnTo>
                  <a:pt x="5002609" y="598097"/>
                </a:lnTo>
                <a:lnTo>
                  <a:pt x="5077999" y="598097"/>
                </a:lnTo>
                <a:lnTo>
                  <a:pt x="5120721" y="452342"/>
                </a:lnTo>
                <a:lnTo>
                  <a:pt x="5445991" y="452342"/>
                </a:lnTo>
                <a:lnTo>
                  <a:pt x="5426202" y="387003"/>
                </a:lnTo>
                <a:lnTo>
                  <a:pt x="5139987" y="387003"/>
                </a:lnTo>
                <a:lnTo>
                  <a:pt x="5241345" y="41883"/>
                </a:lnTo>
                <a:lnTo>
                  <a:pt x="5321680" y="41883"/>
                </a:lnTo>
                <a:lnTo>
                  <a:pt x="5312547" y="11727"/>
                </a:lnTo>
                <a:close/>
              </a:path>
              <a:path w="5490209" h="610235">
                <a:moveTo>
                  <a:pt x="5445991" y="452342"/>
                </a:moveTo>
                <a:lnTo>
                  <a:pt x="5372022" y="452342"/>
                </a:lnTo>
                <a:lnTo>
                  <a:pt x="5414743" y="598097"/>
                </a:lnTo>
                <a:lnTo>
                  <a:pt x="5490133" y="598097"/>
                </a:lnTo>
                <a:lnTo>
                  <a:pt x="5445991" y="452342"/>
                </a:lnTo>
                <a:close/>
              </a:path>
              <a:path w="5490209" h="610235">
                <a:moveTo>
                  <a:pt x="5321680" y="41883"/>
                </a:moveTo>
                <a:lnTo>
                  <a:pt x="5251397" y="41883"/>
                </a:lnTo>
                <a:lnTo>
                  <a:pt x="5352756" y="387003"/>
                </a:lnTo>
                <a:lnTo>
                  <a:pt x="5426202" y="387003"/>
                </a:lnTo>
                <a:lnTo>
                  <a:pt x="5321680" y="418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58686" y="1748637"/>
            <a:ext cx="7385138" cy="1382156"/>
          </a:xfrm>
          <a:prstGeom prst="rect">
            <a:avLst/>
          </a:prstGeom>
        </p:spPr>
      </p:pic>
      <p:sp>
        <p:nvSpPr>
          <p:cNvPr id="9" name="object 9" descr=""/>
          <p:cNvSpPr/>
          <p:nvPr/>
        </p:nvSpPr>
        <p:spPr>
          <a:xfrm>
            <a:off x="8814391" y="4323219"/>
            <a:ext cx="1912620" cy="610235"/>
          </a:xfrm>
          <a:custGeom>
            <a:avLst/>
            <a:gdLst/>
            <a:ahLst/>
            <a:cxnLst/>
            <a:rect l="l" t="t" r="r" b="b"/>
            <a:pathLst>
              <a:path w="1912620" h="610235">
                <a:moveTo>
                  <a:pt x="209417" y="11727"/>
                </a:moveTo>
                <a:lnTo>
                  <a:pt x="0" y="11727"/>
                </a:lnTo>
                <a:lnTo>
                  <a:pt x="0" y="598097"/>
                </a:lnTo>
                <a:lnTo>
                  <a:pt x="70364" y="598097"/>
                </a:lnTo>
                <a:lnTo>
                  <a:pt x="70364" y="356847"/>
                </a:lnTo>
                <a:lnTo>
                  <a:pt x="209417" y="356847"/>
                </a:lnTo>
                <a:lnTo>
                  <a:pt x="251091" y="353706"/>
                </a:lnTo>
                <a:lnTo>
                  <a:pt x="303393" y="337057"/>
                </a:lnTo>
                <a:lnTo>
                  <a:pt x="343445" y="309100"/>
                </a:lnTo>
                <a:lnTo>
                  <a:pt x="358271" y="291509"/>
                </a:lnTo>
                <a:lnTo>
                  <a:pt x="70364" y="291509"/>
                </a:lnTo>
                <a:lnTo>
                  <a:pt x="70364" y="77065"/>
                </a:lnTo>
                <a:lnTo>
                  <a:pt x="358633" y="77065"/>
                </a:lnTo>
                <a:lnTo>
                  <a:pt x="354020" y="70835"/>
                </a:lnTo>
                <a:lnTo>
                  <a:pt x="318733" y="39998"/>
                </a:lnTo>
                <a:lnTo>
                  <a:pt x="270672" y="19266"/>
                </a:lnTo>
                <a:lnTo>
                  <a:pt x="231301" y="12565"/>
                </a:lnTo>
                <a:lnTo>
                  <a:pt x="209417" y="11727"/>
                </a:lnTo>
                <a:close/>
              </a:path>
              <a:path w="1912620" h="610235">
                <a:moveTo>
                  <a:pt x="358633" y="77065"/>
                </a:moveTo>
                <a:lnTo>
                  <a:pt x="201041" y="77065"/>
                </a:lnTo>
                <a:lnTo>
                  <a:pt x="228841" y="78793"/>
                </a:lnTo>
                <a:lnTo>
                  <a:pt x="252767" y="83976"/>
                </a:lnTo>
                <a:lnTo>
                  <a:pt x="288996" y="104708"/>
                </a:lnTo>
                <a:lnTo>
                  <a:pt x="310985" y="135912"/>
                </a:lnTo>
                <a:lnTo>
                  <a:pt x="318314" y="175910"/>
                </a:lnTo>
                <a:lnTo>
                  <a:pt x="318314" y="190988"/>
                </a:lnTo>
                <a:lnTo>
                  <a:pt x="310985" y="234966"/>
                </a:lnTo>
                <a:lnTo>
                  <a:pt x="288996" y="266379"/>
                </a:lnTo>
                <a:lnTo>
                  <a:pt x="252348" y="285226"/>
                </a:lnTo>
                <a:lnTo>
                  <a:pt x="201041" y="291509"/>
                </a:lnTo>
                <a:lnTo>
                  <a:pt x="358271" y="291509"/>
                </a:lnTo>
                <a:lnTo>
                  <a:pt x="376951" y="257164"/>
                </a:lnTo>
                <a:lnTo>
                  <a:pt x="387946" y="211773"/>
                </a:lnTo>
                <a:lnTo>
                  <a:pt x="388679" y="196014"/>
                </a:lnTo>
                <a:lnTo>
                  <a:pt x="388679" y="170884"/>
                </a:lnTo>
                <a:lnTo>
                  <a:pt x="382082" y="125022"/>
                </a:lnTo>
                <a:lnTo>
                  <a:pt x="363130" y="83138"/>
                </a:lnTo>
                <a:lnTo>
                  <a:pt x="358633" y="77065"/>
                </a:lnTo>
                <a:close/>
              </a:path>
              <a:path w="1912620" h="610235">
                <a:moveTo>
                  <a:pt x="713950" y="11727"/>
                </a:moveTo>
                <a:lnTo>
                  <a:pt x="504533" y="11727"/>
                </a:lnTo>
                <a:lnTo>
                  <a:pt x="504533" y="598097"/>
                </a:lnTo>
                <a:lnTo>
                  <a:pt x="574897" y="598097"/>
                </a:lnTo>
                <a:lnTo>
                  <a:pt x="574897" y="356847"/>
                </a:lnTo>
                <a:lnTo>
                  <a:pt x="867768" y="356847"/>
                </a:lnTo>
                <a:lnTo>
                  <a:pt x="841905" y="328785"/>
                </a:lnTo>
                <a:lnTo>
                  <a:pt x="819497" y="321665"/>
                </a:lnTo>
                <a:lnTo>
                  <a:pt x="819497" y="311613"/>
                </a:lnTo>
                <a:lnTo>
                  <a:pt x="837088" y="301875"/>
                </a:lnTo>
                <a:lnTo>
                  <a:pt x="850536" y="291509"/>
                </a:lnTo>
                <a:lnTo>
                  <a:pt x="574897" y="291509"/>
                </a:lnTo>
                <a:lnTo>
                  <a:pt x="574897" y="77065"/>
                </a:lnTo>
                <a:lnTo>
                  <a:pt x="863166" y="77065"/>
                </a:lnTo>
                <a:lnTo>
                  <a:pt x="858553" y="70835"/>
                </a:lnTo>
                <a:lnTo>
                  <a:pt x="823266" y="39998"/>
                </a:lnTo>
                <a:lnTo>
                  <a:pt x="775205" y="19266"/>
                </a:lnTo>
                <a:lnTo>
                  <a:pt x="735834" y="12565"/>
                </a:lnTo>
                <a:lnTo>
                  <a:pt x="713950" y="11727"/>
                </a:lnTo>
                <a:close/>
              </a:path>
              <a:path w="1912620" h="610235">
                <a:moveTo>
                  <a:pt x="867768" y="356847"/>
                </a:moveTo>
                <a:lnTo>
                  <a:pt x="757509" y="356847"/>
                </a:lnTo>
                <a:lnTo>
                  <a:pt x="769132" y="357580"/>
                </a:lnTo>
                <a:lnTo>
                  <a:pt x="778870" y="359779"/>
                </a:lnTo>
                <a:lnTo>
                  <a:pt x="802115" y="391820"/>
                </a:lnTo>
                <a:lnTo>
                  <a:pt x="802743" y="402082"/>
                </a:lnTo>
                <a:lnTo>
                  <a:pt x="802743" y="598097"/>
                </a:lnTo>
                <a:lnTo>
                  <a:pt x="873108" y="598097"/>
                </a:lnTo>
                <a:lnTo>
                  <a:pt x="873108" y="387003"/>
                </a:lnTo>
                <a:lnTo>
                  <a:pt x="872218" y="373182"/>
                </a:lnTo>
                <a:lnTo>
                  <a:pt x="869548" y="361036"/>
                </a:lnTo>
                <a:lnTo>
                  <a:pt x="867768" y="356847"/>
                </a:lnTo>
                <a:close/>
              </a:path>
              <a:path w="1912620" h="610235">
                <a:moveTo>
                  <a:pt x="863166" y="77065"/>
                </a:moveTo>
                <a:lnTo>
                  <a:pt x="705574" y="77065"/>
                </a:lnTo>
                <a:lnTo>
                  <a:pt x="733374" y="78793"/>
                </a:lnTo>
                <a:lnTo>
                  <a:pt x="757300" y="83976"/>
                </a:lnTo>
                <a:lnTo>
                  <a:pt x="793529" y="104708"/>
                </a:lnTo>
                <a:lnTo>
                  <a:pt x="815518" y="135912"/>
                </a:lnTo>
                <a:lnTo>
                  <a:pt x="822848" y="175910"/>
                </a:lnTo>
                <a:lnTo>
                  <a:pt x="822848" y="190988"/>
                </a:lnTo>
                <a:lnTo>
                  <a:pt x="815518" y="234547"/>
                </a:lnTo>
                <a:lnTo>
                  <a:pt x="793529" y="266379"/>
                </a:lnTo>
                <a:lnTo>
                  <a:pt x="757300" y="285226"/>
                </a:lnTo>
                <a:lnTo>
                  <a:pt x="705574" y="291509"/>
                </a:lnTo>
                <a:lnTo>
                  <a:pt x="850536" y="291509"/>
                </a:lnTo>
                <a:lnTo>
                  <a:pt x="874783" y="261353"/>
                </a:lnTo>
                <a:lnTo>
                  <a:pt x="892060" y="212349"/>
                </a:lnTo>
                <a:lnTo>
                  <a:pt x="893212" y="196014"/>
                </a:lnTo>
                <a:lnTo>
                  <a:pt x="893212" y="170884"/>
                </a:lnTo>
                <a:lnTo>
                  <a:pt x="886615" y="125022"/>
                </a:lnTo>
                <a:lnTo>
                  <a:pt x="867663" y="83138"/>
                </a:lnTo>
                <a:lnTo>
                  <a:pt x="863166" y="77065"/>
                </a:lnTo>
                <a:close/>
              </a:path>
              <a:path w="1912620" h="610235">
                <a:moveTo>
                  <a:pt x="1194191" y="0"/>
                </a:moveTo>
                <a:lnTo>
                  <a:pt x="1148276" y="3926"/>
                </a:lnTo>
                <a:lnTo>
                  <a:pt x="1107701" y="15706"/>
                </a:lnTo>
                <a:lnTo>
                  <a:pt x="1072467" y="35339"/>
                </a:lnTo>
                <a:lnTo>
                  <a:pt x="1042572" y="62825"/>
                </a:lnTo>
                <a:lnTo>
                  <a:pt x="1018751" y="97431"/>
                </a:lnTo>
                <a:lnTo>
                  <a:pt x="1001736" y="138425"/>
                </a:lnTo>
                <a:lnTo>
                  <a:pt x="991527" y="185805"/>
                </a:lnTo>
                <a:lnTo>
                  <a:pt x="988124" y="239573"/>
                </a:lnTo>
                <a:lnTo>
                  <a:pt x="988124" y="370250"/>
                </a:lnTo>
                <a:lnTo>
                  <a:pt x="991527" y="425379"/>
                </a:lnTo>
                <a:lnTo>
                  <a:pt x="1001736" y="473493"/>
                </a:lnTo>
                <a:lnTo>
                  <a:pt x="1018751" y="514591"/>
                </a:lnTo>
                <a:lnTo>
                  <a:pt x="1042572" y="548674"/>
                </a:lnTo>
                <a:lnTo>
                  <a:pt x="1072467" y="575427"/>
                </a:lnTo>
                <a:lnTo>
                  <a:pt x="1107701" y="594536"/>
                </a:lnTo>
                <a:lnTo>
                  <a:pt x="1148276" y="606002"/>
                </a:lnTo>
                <a:lnTo>
                  <a:pt x="1194191" y="609824"/>
                </a:lnTo>
                <a:lnTo>
                  <a:pt x="1240106" y="606002"/>
                </a:lnTo>
                <a:lnTo>
                  <a:pt x="1280680" y="594536"/>
                </a:lnTo>
                <a:lnTo>
                  <a:pt x="1315915" y="575427"/>
                </a:lnTo>
                <a:lnTo>
                  <a:pt x="1345809" y="548674"/>
                </a:lnTo>
                <a:lnTo>
                  <a:pt x="1348737" y="544486"/>
                </a:lnTo>
                <a:lnTo>
                  <a:pt x="1194191" y="544486"/>
                </a:lnTo>
                <a:lnTo>
                  <a:pt x="1162359" y="541606"/>
                </a:lnTo>
                <a:lnTo>
                  <a:pt x="1111262" y="518570"/>
                </a:lnTo>
                <a:lnTo>
                  <a:pt x="1077336" y="472498"/>
                </a:lnTo>
                <a:lnTo>
                  <a:pt x="1060582" y="405903"/>
                </a:lnTo>
                <a:lnTo>
                  <a:pt x="1058488" y="365224"/>
                </a:lnTo>
                <a:lnTo>
                  <a:pt x="1058488" y="244599"/>
                </a:lnTo>
                <a:lnTo>
                  <a:pt x="1060582" y="206328"/>
                </a:lnTo>
                <a:lnTo>
                  <a:pt x="1077336" y="141409"/>
                </a:lnTo>
                <a:lnTo>
                  <a:pt x="1111262" y="93138"/>
                </a:lnTo>
                <a:lnTo>
                  <a:pt x="1162359" y="68427"/>
                </a:lnTo>
                <a:lnTo>
                  <a:pt x="1194191" y="65338"/>
                </a:lnTo>
                <a:lnTo>
                  <a:pt x="1347539" y="65338"/>
                </a:lnTo>
                <a:lnTo>
                  <a:pt x="1345809" y="62825"/>
                </a:lnTo>
                <a:lnTo>
                  <a:pt x="1315915" y="35339"/>
                </a:lnTo>
                <a:lnTo>
                  <a:pt x="1280680" y="15706"/>
                </a:lnTo>
                <a:lnTo>
                  <a:pt x="1240106" y="3926"/>
                </a:lnTo>
                <a:lnTo>
                  <a:pt x="1194191" y="0"/>
                </a:lnTo>
                <a:close/>
              </a:path>
              <a:path w="1912620" h="610235">
                <a:moveTo>
                  <a:pt x="1347539" y="65338"/>
                </a:moveTo>
                <a:lnTo>
                  <a:pt x="1194191" y="65338"/>
                </a:lnTo>
                <a:lnTo>
                  <a:pt x="1225970" y="68427"/>
                </a:lnTo>
                <a:lnTo>
                  <a:pt x="1253456" y="77693"/>
                </a:lnTo>
                <a:lnTo>
                  <a:pt x="1295549" y="114760"/>
                </a:lnTo>
                <a:lnTo>
                  <a:pt x="1321307" y="171931"/>
                </a:lnTo>
                <a:lnTo>
                  <a:pt x="1329894" y="244599"/>
                </a:lnTo>
                <a:lnTo>
                  <a:pt x="1329894" y="365224"/>
                </a:lnTo>
                <a:lnTo>
                  <a:pt x="1327747" y="405903"/>
                </a:lnTo>
                <a:lnTo>
                  <a:pt x="1310575" y="472498"/>
                </a:lnTo>
                <a:lnTo>
                  <a:pt x="1276649" y="518570"/>
                </a:lnTo>
                <a:lnTo>
                  <a:pt x="1225970" y="541606"/>
                </a:lnTo>
                <a:lnTo>
                  <a:pt x="1194191" y="544486"/>
                </a:lnTo>
                <a:lnTo>
                  <a:pt x="1348737" y="544486"/>
                </a:lnTo>
                <a:lnTo>
                  <a:pt x="1369631" y="514591"/>
                </a:lnTo>
                <a:lnTo>
                  <a:pt x="1386646" y="473493"/>
                </a:lnTo>
                <a:lnTo>
                  <a:pt x="1396855" y="425379"/>
                </a:lnTo>
                <a:lnTo>
                  <a:pt x="1400258" y="370250"/>
                </a:lnTo>
                <a:lnTo>
                  <a:pt x="1400258" y="239573"/>
                </a:lnTo>
                <a:lnTo>
                  <a:pt x="1396855" y="185805"/>
                </a:lnTo>
                <a:lnTo>
                  <a:pt x="1386646" y="138425"/>
                </a:lnTo>
                <a:lnTo>
                  <a:pt x="1369631" y="97431"/>
                </a:lnTo>
                <a:lnTo>
                  <a:pt x="1347539" y="65338"/>
                </a:lnTo>
                <a:close/>
              </a:path>
              <a:path w="1912620" h="610235">
                <a:moveTo>
                  <a:pt x="1550456" y="370250"/>
                </a:moveTo>
                <a:lnTo>
                  <a:pt x="1480092" y="370250"/>
                </a:lnTo>
                <a:lnTo>
                  <a:pt x="1480164" y="397108"/>
                </a:lnTo>
                <a:lnTo>
                  <a:pt x="1483861" y="439777"/>
                </a:lnTo>
                <a:lnTo>
                  <a:pt x="1495170" y="480823"/>
                </a:lnTo>
                <a:lnTo>
                  <a:pt x="1513599" y="517052"/>
                </a:lnTo>
                <a:lnTo>
                  <a:pt x="1538729" y="548674"/>
                </a:lnTo>
                <a:lnTo>
                  <a:pt x="1571398" y="574223"/>
                </a:lnTo>
                <a:lnTo>
                  <a:pt x="1610769" y="593908"/>
                </a:lnTo>
                <a:lnTo>
                  <a:pt x="1657469" y="605845"/>
                </a:lnTo>
                <a:lnTo>
                  <a:pt x="1710451" y="609824"/>
                </a:lnTo>
                <a:lnTo>
                  <a:pt x="1734430" y="609039"/>
                </a:lnTo>
                <a:lnTo>
                  <a:pt x="1777989" y="602756"/>
                </a:lnTo>
                <a:lnTo>
                  <a:pt x="1815631" y="590348"/>
                </a:lnTo>
                <a:lnTo>
                  <a:pt x="1860394" y="562077"/>
                </a:lnTo>
                <a:lnTo>
                  <a:pt x="1877223" y="544486"/>
                </a:lnTo>
                <a:lnTo>
                  <a:pt x="1710451" y="544486"/>
                </a:lnTo>
                <a:lnTo>
                  <a:pt x="1674798" y="542077"/>
                </a:lnTo>
                <a:lnTo>
                  <a:pt x="1615742" y="522811"/>
                </a:lnTo>
                <a:lnTo>
                  <a:pt x="1574016" y="484278"/>
                </a:lnTo>
                <a:lnTo>
                  <a:pt x="1553074" y="426479"/>
                </a:lnTo>
                <a:lnTo>
                  <a:pt x="1550456" y="390354"/>
                </a:lnTo>
                <a:lnTo>
                  <a:pt x="1550456" y="370250"/>
                </a:lnTo>
                <a:close/>
              </a:path>
              <a:path w="1912620" h="610235">
                <a:moveTo>
                  <a:pt x="1698724" y="0"/>
                </a:moveTo>
                <a:lnTo>
                  <a:pt x="1657678" y="2931"/>
                </a:lnTo>
                <a:lnTo>
                  <a:pt x="1619983" y="11727"/>
                </a:lnTo>
                <a:lnTo>
                  <a:pt x="1572393" y="33716"/>
                </a:lnTo>
                <a:lnTo>
                  <a:pt x="1536425" y="66385"/>
                </a:lnTo>
                <a:lnTo>
                  <a:pt x="1513232" y="107588"/>
                </a:lnTo>
                <a:lnTo>
                  <a:pt x="1505311" y="154131"/>
                </a:lnTo>
                <a:lnTo>
                  <a:pt x="1505280" y="167115"/>
                </a:lnTo>
                <a:lnTo>
                  <a:pt x="1506060" y="184078"/>
                </a:lnTo>
                <a:lnTo>
                  <a:pt x="1518625" y="231197"/>
                </a:lnTo>
                <a:lnTo>
                  <a:pt x="1545326" y="268421"/>
                </a:lnTo>
                <a:lnTo>
                  <a:pt x="1584801" y="296535"/>
                </a:lnTo>
                <a:lnTo>
                  <a:pt x="1636003" y="316273"/>
                </a:lnTo>
                <a:lnTo>
                  <a:pt x="1676212" y="325068"/>
                </a:lnTo>
                <a:lnTo>
                  <a:pt x="1697886" y="328366"/>
                </a:lnTo>
                <a:lnTo>
                  <a:pt x="1733330" y="334649"/>
                </a:lnTo>
                <a:lnTo>
                  <a:pt x="1788198" y="352240"/>
                </a:lnTo>
                <a:lnTo>
                  <a:pt x="1822647" y="377056"/>
                </a:lnTo>
                <a:lnTo>
                  <a:pt x="1839819" y="412238"/>
                </a:lnTo>
                <a:lnTo>
                  <a:pt x="1841966" y="433913"/>
                </a:lnTo>
                <a:lnTo>
                  <a:pt x="1841889" y="439777"/>
                </a:lnTo>
                <a:lnTo>
                  <a:pt x="1833589" y="482079"/>
                </a:lnTo>
                <a:lnTo>
                  <a:pt x="1808459" y="516005"/>
                </a:lnTo>
                <a:lnTo>
                  <a:pt x="1767622" y="537365"/>
                </a:lnTo>
                <a:lnTo>
                  <a:pt x="1710451" y="544486"/>
                </a:lnTo>
                <a:lnTo>
                  <a:pt x="1877223" y="544486"/>
                </a:lnTo>
                <a:lnTo>
                  <a:pt x="1898927" y="508466"/>
                </a:lnTo>
                <a:lnTo>
                  <a:pt x="1911492" y="457420"/>
                </a:lnTo>
                <a:lnTo>
                  <a:pt x="1912330" y="428887"/>
                </a:lnTo>
                <a:lnTo>
                  <a:pt x="1909608" y="397108"/>
                </a:lnTo>
                <a:lnTo>
                  <a:pt x="1887828" y="343916"/>
                </a:lnTo>
                <a:lnTo>
                  <a:pt x="1843955" y="304022"/>
                </a:lnTo>
                <a:lnTo>
                  <a:pt x="1776104" y="276797"/>
                </a:lnTo>
                <a:lnTo>
                  <a:pt x="1733068" y="268054"/>
                </a:lnTo>
                <a:lnTo>
                  <a:pt x="1714011" y="265018"/>
                </a:lnTo>
                <a:lnTo>
                  <a:pt x="1696211" y="261772"/>
                </a:lnTo>
                <a:lnTo>
                  <a:pt x="1650296" y="250254"/>
                </a:lnTo>
                <a:lnTo>
                  <a:pt x="1614957" y="234547"/>
                </a:lnTo>
                <a:lnTo>
                  <a:pt x="1585638" y="205229"/>
                </a:lnTo>
                <a:lnTo>
                  <a:pt x="1575586" y="163345"/>
                </a:lnTo>
                <a:lnTo>
                  <a:pt x="1575586" y="158319"/>
                </a:lnTo>
                <a:lnTo>
                  <a:pt x="1585638" y="118949"/>
                </a:lnTo>
                <a:lnTo>
                  <a:pt x="1612444" y="89630"/>
                </a:lnTo>
                <a:lnTo>
                  <a:pt x="1651814" y="72039"/>
                </a:lnTo>
                <a:lnTo>
                  <a:pt x="1697886" y="65338"/>
                </a:lnTo>
                <a:lnTo>
                  <a:pt x="1865632" y="65338"/>
                </a:lnTo>
                <a:lnTo>
                  <a:pt x="1865420" y="65076"/>
                </a:lnTo>
                <a:lnTo>
                  <a:pt x="1822909" y="30993"/>
                </a:lnTo>
                <a:lnTo>
                  <a:pt x="1786680" y="14240"/>
                </a:lnTo>
                <a:lnTo>
                  <a:pt x="1745424" y="3560"/>
                </a:lnTo>
                <a:lnTo>
                  <a:pt x="1722755" y="890"/>
                </a:lnTo>
                <a:lnTo>
                  <a:pt x="1698724" y="0"/>
                </a:lnTo>
                <a:close/>
              </a:path>
              <a:path w="1912620" h="610235">
                <a:moveTo>
                  <a:pt x="1865632" y="65338"/>
                </a:moveTo>
                <a:lnTo>
                  <a:pt x="1697886" y="65338"/>
                </a:lnTo>
                <a:lnTo>
                  <a:pt x="1711551" y="65809"/>
                </a:lnTo>
                <a:lnTo>
                  <a:pt x="1724901" y="67223"/>
                </a:lnTo>
                <a:lnTo>
                  <a:pt x="1762858" y="77065"/>
                </a:lnTo>
                <a:lnTo>
                  <a:pt x="1804166" y="102248"/>
                </a:lnTo>
                <a:lnTo>
                  <a:pt x="1830343" y="141985"/>
                </a:lnTo>
                <a:lnTo>
                  <a:pt x="1836940" y="180936"/>
                </a:lnTo>
                <a:lnTo>
                  <a:pt x="1836940" y="211093"/>
                </a:lnTo>
                <a:lnTo>
                  <a:pt x="1907304" y="211093"/>
                </a:lnTo>
                <a:lnTo>
                  <a:pt x="1906414" y="158529"/>
                </a:lnTo>
                <a:lnTo>
                  <a:pt x="1893064" y="108897"/>
                </a:lnTo>
                <a:lnTo>
                  <a:pt x="1876310" y="78531"/>
                </a:lnTo>
                <a:lnTo>
                  <a:pt x="1865632" y="653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06982" y="5229579"/>
            <a:ext cx="9913100" cy="1388020"/>
          </a:xfrm>
          <a:prstGeom prst="rect">
            <a:avLst/>
          </a:prstGeom>
        </p:spPr>
      </p:pic>
      <p:sp>
        <p:nvSpPr>
          <p:cNvPr id="11" name="object 11" descr=""/>
          <p:cNvSpPr/>
          <p:nvPr/>
        </p:nvSpPr>
        <p:spPr>
          <a:xfrm>
            <a:off x="8796800" y="7810024"/>
            <a:ext cx="1930400" cy="610235"/>
          </a:xfrm>
          <a:custGeom>
            <a:avLst/>
            <a:gdLst/>
            <a:ahLst/>
            <a:cxnLst/>
            <a:rect l="l" t="t" r="r" b="b"/>
            <a:pathLst>
              <a:path w="1930400" h="610234">
                <a:moveTo>
                  <a:pt x="206067" y="0"/>
                </a:moveTo>
                <a:lnTo>
                  <a:pt x="160152" y="3926"/>
                </a:lnTo>
                <a:lnTo>
                  <a:pt x="119577" y="15706"/>
                </a:lnTo>
                <a:lnTo>
                  <a:pt x="84342" y="35339"/>
                </a:lnTo>
                <a:lnTo>
                  <a:pt x="54448" y="62825"/>
                </a:lnTo>
                <a:lnTo>
                  <a:pt x="30627" y="97431"/>
                </a:lnTo>
                <a:lnTo>
                  <a:pt x="13612" y="138425"/>
                </a:lnTo>
                <a:lnTo>
                  <a:pt x="3403" y="185805"/>
                </a:lnTo>
                <a:lnTo>
                  <a:pt x="0" y="239573"/>
                </a:lnTo>
                <a:lnTo>
                  <a:pt x="0" y="370250"/>
                </a:lnTo>
                <a:lnTo>
                  <a:pt x="3403" y="425379"/>
                </a:lnTo>
                <a:lnTo>
                  <a:pt x="13612" y="473493"/>
                </a:lnTo>
                <a:lnTo>
                  <a:pt x="30627" y="514591"/>
                </a:lnTo>
                <a:lnTo>
                  <a:pt x="54448" y="548674"/>
                </a:lnTo>
                <a:lnTo>
                  <a:pt x="84342" y="575427"/>
                </a:lnTo>
                <a:lnTo>
                  <a:pt x="119577" y="594536"/>
                </a:lnTo>
                <a:lnTo>
                  <a:pt x="160152" y="606002"/>
                </a:lnTo>
                <a:lnTo>
                  <a:pt x="206067" y="609824"/>
                </a:lnTo>
                <a:lnTo>
                  <a:pt x="230464" y="608829"/>
                </a:lnTo>
                <a:lnTo>
                  <a:pt x="274860" y="600871"/>
                </a:lnTo>
                <a:lnTo>
                  <a:pt x="313341" y="584798"/>
                </a:lnTo>
                <a:lnTo>
                  <a:pt x="345591" y="562181"/>
                </a:lnTo>
                <a:lnTo>
                  <a:pt x="362714" y="544486"/>
                </a:lnTo>
                <a:lnTo>
                  <a:pt x="206067" y="544486"/>
                </a:lnTo>
                <a:lnTo>
                  <a:pt x="174235" y="541606"/>
                </a:lnTo>
                <a:lnTo>
                  <a:pt x="123137" y="518570"/>
                </a:lnTo>
                <a:lnTo>
                  <a:pt x="89211" y="472498"/>
                </a:lnTo>
                <a:lnTo>
                  <a:pt x="72458" y="405903"/>
                </a:lnTo>
                <a:lnTo>
                  <a:pt x="70364" y="365224"/>
                </a:lnTo>
                <a:lnTo>
                  <a:pt x="70364" y="244599"/>
                </a:lnTo>
                <a:lnTo>
                  <a:pt x="72458" y="206328"/>
                </a:lnTo>
                <a:lnTo>
                  <a:pt x="89211" y="141409"/>
                </a:lnTo>
                <a:lnTo>
                  <a:pt x="123137" y="93138"/>
                </a:lnTo>
                <a:lnTo>
                  <a:pt x="174235" y="68427"/>
                </a:lnTo>
                <a:lnTo>
                  <a:pt x="206067" y="65338"/>
                </a:lnTo>
                <a:lnTo>
                  <a:pt x="362100" y="65338"/>
                </a:lnTo>
                <a:lnTo>
                  <a:pt x="359360" y="61987"/>
                </a:lnTo>
                <a:lnTo>
                  <a:pt x="330251" y="36019"/>
                </a:lnTo>
                <a:lnTo>
                  <a:pt x="294860" y="16753"/>
                </a:lnTo>
                <a:lnTo>
                  <a:pt x="253395" y="4188"/>
                </a:lnTo>
                <a:lnTo>
                  <a:pt x="230464" y="1047"/>
                </a:lnTo>
                <a:lnTo>
                  <a:pt x="206067" y="0"/>
                </a:lnTo>
                <a:close/>
              </a:path>
              <a:path w="1930400" h="610234">
                <a:moveTo>
                  <a:pt x="412134" y="387003"/>
                </a:moveTo>
                <a:lnTo>
                  <a:pt x="341769" y="387003"/>
                </a:lnTo>
                <a:lnTo>
                  <a:pt x="341769" y="397055"/>
                </a:lnTo>
                <a:lnTo>
                  <a:pt x="341246" y="411558"/>
                </a:lnTo>
                <a:lnTo>
                  <a:pt x="333392" y="453179"/>
                </a:lnTo>
                <a:lnTo>
                  <a:pt x="316901" y="489304"/>
                </a:lnTo>
                <a:lnTo>
                  <a:pt x="290671" y="518308"/>
                </a:lnTo>
                <a:lnTo>
                  <a:pt x="253971" y="537889"/>
                </a:lnTo>
                <a:lnTo>
                  <a:pt x="206067" y="544486"/>
                </a:lnTo>
                <a:lnTo>
                  <a:pt x="362714" y="544486"/>
                </a:lnTo>
                <a:lnTo>
                  <a:pt x="391244" y="499513"/>
                </a:lnTo>
                <a:lnTo>
                  <a:pt x="404595" y="460823"/>
                </a:lnTo>
                <a:lnTo>
                  <a:pt x="411296" y="418940"/>
                </a:lnTo>
                <a:lnTo>
                  <a:pt x="412134" y="397055"/>
                </a:lnTo>
                <a:lnTo>
                  <a:pt x="412134" y="387003"/>
                </a:lnTo>
                <a:close/>
              </a:path>
              <a:path w="1930400" h="610234">
                <a:moveTo>
                  <a:pt x="362100" y="65338"/>
                </a:moveTo>
                <a:lnTo>
                  <a:pt x="206067" y="65338"/>
                </a:lnTo>
                <a:lnTo>
                  <a:pt x="223396" y="66123"/>
                </a:lnTo>
                <a:lnTo>
                  <a:pt x="239364" y="68479"/>
                </a:lnTo>
                <a:lnTo>
                  <a:pt x="279206" y="84342"/>
                </a:lnTo>
                <a:lnTo>
                  <a:pt x="308262" y="110572"/>
                </a:lnTo>
                <a:lnTo>
                  <a:pt x="328209" y="144498"/>
                </a:lnTo>
                <a:lnTo>
                  <a:pt x="339047" y="184706"/>
                </a:lnTo>
                <a:lnTo>
                  <a:pt x="341769" y="212768"/>
                </a:lnTo>
                <a:lnTo>
                  <a:pt x="341769" y="222820"/>
                </a:lnTo>
                <a:lnTo>
                  <a:pt x="412134" y="222820"/>
                </a:lnTo>
                <a:lnTo>
                  <a:pt x="412134" y="212768"/>
                </a:lnTo>
                <a:lnTo>
                  <a:pt x="411296" y="190936"/>
                </a:lnTo>
                <a:lnTo>
                  <a:pt x="404595" y="149471"/>
                </a:lnTo>
                <a:lnTo>
                  <a:pt x="391244" y="110834"/>
                </a:lnTo>
                <a:lnTo>
                  <a:pt x="371559" y="76908"/>
                </a:lnTo>
                <a:lnTo>
                  <a:pt x="362100" y="65338"/>
                </a:lnTo>
                <a:close/>
              </a:path>
              <a:path w="1930400" h="610234">
                <a:moveTo>
                  <a:pt x="707249" y="0"/>
                </a:moveTo>
                <a:lnTo>
                  <a:pt x="661334" y="3926"/>
                </a:lnTo>
                <a:lnTo>
                  <a:pt x="620759" y="15706"/>
                </a:lnTo>
                <a:lnTo>
                  <a:pt x="585525" y="35339"/>
                </a:lnTo>
                <a:lnTo>
                  <a:pt x="555630" y="62825"/>
                </a:lnTo>
                <a:lnTo>
                  <a:pt x="531809" y="97431"/>
                </a:lnTo>
                <a:lnTo>
                  <a:pt x="514794" y="138425"/>
                </a:lnTo>
                <a:lnTo>
                  <a:pt x="504585" y="185805"/>
                </a:lnTo>
                <a:lnTo>
                  <a:pt x="501182" y="239573"/>
                </a:lnTo>
                <a:lnTo>
                  <a:pt x="501182" y="370250"/>
                </a:lnTo>
                <a:lnTo>
                  <a:pt x="504585" y="425379"/>
                </a:lnTo>
                <a:lnTo>
                  <a:pt x="514794" y="473493"/>
                </a:lnTo>
                <a:lnTo>
                  <a:pt x="531809" y="514591"/>
                </a:lnTo>
                <a:lnTo>
                  <a:pt x="555630" y="548674"/>
                </a:lnTo>
                <a:lnTo>
                  <a:pt x="585525" y="575427"/>
                </a:lnTo>
                <a:lnTo>
                  <a:pt x="620759" y="594536"/>
                </a:lnTo>
                <a:lnTo>
                  <a:pt x="661334" y="606002"/>
                </a:lnTo>
                <a:lnTo>
                  <a:pt x="707249" y="609824"/>
                </a:lnTo>
                <a:lnTo>
                  <a:pt x="753164" y="606002"/>
                </a:lnTo>
                <a:lnTo>
                  <a:pt x="793738" y="594536"/>
                </a:lnTo>
                <a:lnTo>
                  <a:pt x="828973" y="575427"/>
                </a:lnTo>
                <a:lnTo>
                  <a:pt x="858867" y="548674"/>
                </a:lnTo>
                <a:lnTo>
                  <a:pt x="861795" y="544486"/>
                </a:lnTo>
                <a:lnTo>
                  <a:pt x="707249" y="544486"/>
                </a:lnTo>
                <a:lnTo>
                  <a:pt x="675417" y="541606"/>
                </a:lnTo>
                <a:lnTo>
                  <a:pt x="624320" y="518570"/>
                </a:lnTo>
                <a:lnTo>
                  <a:pt x="590394" y="472498"/>
                </a:lnTo>
                <a:lnTo>
                  <a:pt x="573640" y="405903"/>
                </a:lnTo>
                <a:lnTo>
                  <a:pt x="571546" y="365224"/>
                </a:lnTo>
                <a:lnTo>
                  <a:pt x="571546" y="244599"/>
                </a:lnTo>
                <a:lnTo>
                  <a:pt x="573640" y="206328"/>
                </a:lnTo>
                <a:lnTo>
                  <a:pt x="590394" y="141409"/>
                </a:lnTo>
                <a:lnTo>
                  <a:pt x="624320" y="93138"/>
                </a:lnTo>
                <a:lnTo>
                  <a:pt x="675417" y="68427"/>
                </a:lnTo>
                <a:lnTo>
                  <a:pt x="707249" y="65338"/>
                </a:lnTo>
                <a:lnTo>
                  <a:pt x="860597" y="65338"/>
                </a:lnTo>
                <a:lnTo>
                  <a:pt x="858867" y="62825"/>
                </a:lnTo>
                <a:lnTo>
                  <a:pt x="828973" y="35339"/>
                </a:lnTo>
                <a:lnTo>
                  <a:pt x="793738" y="15706"/>
                </a:lnTo>
                <a:lnTo>
                  <a:pt x="753164" y="3926"/>
                </a:lnTo>
                <a:lnTo>
                  <a:pt x="707249" y="0"/>
                </a:lnTo>
                <a:close/>
              </a:path>
              <a:path w="1930400" h="610234">
                <a:moveTo>
                  <a:pt x="860597" y="65338"/>
                </a:moveTo>
                <a:lnTo>
                  <a:pt x="707249" y="65338"/>
                </a:lnTo>
                <a:lnTo>
                  <a:pt x="739028" y="68427"/>
                </a:lnTo>
                <a:lnTo>
                  <a:pt x="766514" y="77693"/>
                </a:lnTo>
                <a:lnTo>
                  <a:pt x="808607" y="114760"/>
                </a:lnTo>
                <a:lnTo>
                  <a:pt x="834365" y="171931"/>
                </a:lnTo>
                <a:lnTo>
                  <a:pt x="842952" y="244599"/>
                </a:lnTo>
                <a:lnTo>
                  <a:pt x="842952" y="365224"/>
                </a:lnTo>
                <a:lnTo>
                  <a:pt x="840805" y="405903"/>
                </a:lnTo>
                <a:lnTo>
                  <a:pt x="823633" y="472498"/>
                </a:lnTo>
                <a:lnTo>
                  <a:pt x="789707" y="518570"/>
                </a:lnTo>
                <a:lnTo>
                  <a:pt x="739028" y="541606"/>
                </a:lnTo>
                <a:lnTo>
                  <a:pt x="707249" y="544486"/>
                </a:lnTo>
                <a:lnTo>
                  <a:pt x="861795" y="544486"/>
                </a:lnTo>
                <a:lnTo>
                  <a:pt x="882689" y="514591"/>
                </a:lnTo>
                <a:lnTo>
                  <a:pt x="899704" y="473493"/>
                </a:lnTo>
                <a:lnTo>
                  <a:pt x="909913" y="425379"/>
                </a:lnTo>
                <a:lnTo>
                  <a:pt x="913316" y="370250"/>
                </a:lnTo>
                <a:lnTo>
                  <a:pt x="913316" y="239573"/>
                </a:lnTo>
                <a:lnTo>
                  <a:pt x="909913" y="185805"/>
                </a:lnTo>
                <a:lnTo>
                  <a:pt x="899704" y="138425"/>
                </a:lnTo>
                <a:lnTo>
                  <a:pt x="882689" y="97431"/>
                </a:lnTo>
                <a:lnTo>
                  <a:pt x="860597" y="65338"/>
                </a:lnTo>
                <a:close/>
              </a:path>
              <a:path w="1930400" h="610234">
                <a:moveTo>
                  <a:pt x="1157333" y="11727"/>
                </a:moveTo>
                <a:lnTo>
                  <a:pt x="1016605" y="11727"/>
                </a:lnTo>
                <a:lnTo>
                  <a:pt x="1016605" y="598097"/>
                </a:lnTo>
                <a:lnTo>
                  <a:pt x="1086969" y="598097"/>
                </a:lnTo>
                <a:lnTo>
                  <a:pt x="1086969" y="41883"/>
                </a:lnTo>
                <a:lnTo>
                  <a:pt x="1166507" y="41883"/>
                </a:lnTo>
                <a:lnTo>
                  <a:pt x="1157333" y="11727"/>
                </a:lnTo>
                <a:close/>
              </a:path>
              <a:path w="1930400" h="610234">
                <a:moveTo>
                  <a:pt x="1166507" y="41883"/>
                </a:moveTo>
                <a:lnTo>
                  <a:pt x="1097021" y="41883"/>
                </a:lnTo>
                <a:lnTo>
                  <a:pt x="1266231" y="598097"/>
                </a:lnTo>
                <a:lnTo>
                  <a:pt x="1406959" y="598097"/>
                </a:lnTo>
                <a:lnTo>
                  <a:pt x="1406959" y="567940"/>
                </a:lnTo>
                <a:lnTo>
                  <a:pt x="1326543" y="567940"/>
                </a:lnTo>
                <a:lnTo>
                  <a:pt x="1166507" y="41883"/>
                </a:lnTo>
                <a:close/>
              </a:path>
              <a:path w="1930400" h="610234">
                <a:moveTo>
                  <a:pt x="1406959" y="11727"/>
                </a:moveTo>
                <a:lnTo>
                  <a:pt x="1336595" y="11727"/>
                </a:lnTo>
                <a:lnTo>
                  <a:pt x="1336595" y="567940"/>
                </a:lnTo>
                <a:lnTo>
                  <a:pt x="1406959" y="567940"/>
                </a:lnTo>
                <a:lnTo>
                  <a:pt x="1406959" y="11727"/>
                </a:lnTo>
                <a:close/>
              </a:path>
              <a:path w="1930400" h="610234">
                <a:moveTo>
                  <a:pt x="1568047" y="370250"/>
                </a:moveTo>
                <a:lnTo>
                  <a:pt x="1497683" y="370250"/>
                </a:lnTo>
                <a:lnTo>
                  <a:pt x="1497755" y="397108"/>
                </a:lnTo>
                <a:lnTo>
                  <a:pt x="1501453" y="439777"/>
                </a:lnTo>
                <a:lnTo>
                  <a:pt x="1512761" y="480823"/>
                </a:lnTo>
                <a:lnTo>
                  <a:pt x="1531190" y="517052"/>
                </a:lnTo>
                <a:lnTo>
                  <a:pt x="1556320" y="548674"/>
                </a:lnTo>
                <a:lnTo>
                  <a:pt x="1588989" y="574223"/>
                </a:lnTo>
                <a:lnTo>
                  <a:pt x="1628360" y="593908"/>
                </a:lnTo>
                <a:lnTo>
                  <a:pt x="1675060" y="605845"/>
                </a:lnTo>
                <a:lnTo>
                  <a:pt x="1728043" y="609824"/>
                </a:lnTo>
                <a:lnTo>
                  <a:pt x="1752021" y="609039"/>
                </a:lnTo>
                <a:lnTo>
                  <a:pt x="1795580" y="602756"/>
                </a:lnTo>
                <a:lnTo>
                  <a:pt x="1833223" y="590348"/>
                </a:lnTo>
                <a:lnTo>
                  <a:pt x="1877986" y="562077"/>
                </a:lnTo>
                <a:lnTo>
                  <a:pt x="1894814" y="544486"/>
                </a:lnTo>
                <a:lnTo>
                  <a:pt x="1728043" y="544486"/>
                </a:lnTo>
                <a:lnTo>
                  <a:pt x="1692389" y="542077"/>
                </a:lnTo>
                <a:lnTo>
                  <a:pt x="1633333" y="522811"/>
                </a:lnTo>
                <a:lnTo>
                  <a:pt x="1591607" y="484278"/>
                </a:lnTo>
                <a:lnTo>
                  <a:pt x="1570665" y="426479"/>
                </a:lnTo>
                <a:lnTo>
                  <a:pt x="1568047" y="390354"/>
                </a:lnTo>
                <a:lnTo>
                  <a:pt x="1568047" y="370250"/>
                </a:lnTo>
                <a:close/>
              </a:path>
              <a:path w="1930400" h="610234">
                <a:moveTo>
                  <a:pt x="1716315" y="0"/>
                </a:moveTo>
                <a:lnTo>
                  <a:pt x="1675269" y="2931"/>
                </a:lnTo>
                <a:lnTo>
                  <a:pt x="1637574" y="11727"/>
                </a:lnTo>
                <a:lnTo>
                  <a:pt x="1589984" y="33716"/>
                </a:lnTo>
                <a:lnTo>
                  <a:pt x="1554016" y="66385"/>
                </a:lnTo>
                <a:lnTo>
                  <a:pt x="1530823" y="107588"/>
                </a:lnTo>
                <a:lnTo>
                  <a:pt x="1522902" y="154131"/>
                </a:lnTo>
                <a:lnTo>
                  <a:pt x="1522871" y="167115"/>
                </a:lnTo>
                <a:lnTo>
                  <a:pt x="1523651" y="184078"/>
                </a:lnTo>
                <a:lnTo>
                  <a:pt x="1536216" y="231197"/>
                </a:lnTo>
                <a:lnTo>
                  <a:pt x="1562917" y="268421"/>
                </a:lnTo>
                <a:lnTo>
                  <a:pt x="1602392" y="296535"/>
                </a:lnTo>
                <a:lnTo>
                  <a:pt x="1653595" y="316273"/>
                </a:lnTo>
                <a:lnTo>
                  <a:pt x="1693803" y="325068"/>
                </a:lnTo>
                <a:lnTo>
                  <a:pt x="1715477" y="328366"/>
                </a:lnTo>
                <a:lnTo>
                  <a:pt x="1750921" y="334649"/>
                </a:lnTo>
                <a:lnTo>
                  <a:pt x="1805789" y="352240"/>
                </a:lnTo>
                <a:lnTo>
                  <a:pt x="1840238" y="377056"/>
                </a:lnTo>
                <a:lnTo>
                  <a:pt x="1857410" y="412238"/>
                </a:lnTo>
                <a:lnTo>
                  <a:pt x="1859557" y="433913"/>
                </a:lnTo>
                <a:lnTo>
                  <a:pt x="1859480" y="439777"/>
                </a:lnTo>
                <a:lnTo>
                  <a:pt x="1851180" y="482079"/>
                </a:lnTo>
                <a:lnTo>
                  <a:pt x="1826050" y="516005"/>
                </a:lnTo>
                <a:lnTo>
                  <a:pt x="1785213" y="537365"/>
                </a:lnTo>
                <a:lnTo>
                  <a:pt x="1728043" y="544486"/>
                </a:lnTo>
                <a:lnTo>
                  <a:pt x="1894814" y="544486"/>
                </a:lnTo>
                <a:lnTo>
                  <a:pt x="1916518" y="508466"/>
                </a:lnTo>
                <a:lnTo>
                  <a:pt x="1929084" y="457420"/>
                </a:lnTo>
                <a:lnTo>
                  <a:pt x="1929921" y="428887"/>
                </a:lnTo>
                <a:lnTo>
                  <a:pt x="1927199" y="397108"/>
                </a:lnTo>
                <a:lnTo>
                  <a:pt x="1905419" y="343916"/>
                </a:lnTo>
                <a:lnTo>
                  <a:pt x="1861546" y="304022"/>
                </a:lnTo>
                <a:lnTo>
                  <a:pt x="1793695" y="276797"/>
                </a:lnTo>
                <a:lnTo>
                  <a:pt x="1750660" y="268054"/>
                </a:lnTo>
                <a:lnTo>
                  <a:pt x="1731603" y="265018"/>
                </a:lnTo>
                <a:lnTo>
                  <a:pt x="1713802" y="261772"/>
                </a:lnTo>
                <a:lnTo>
                  <a:pt x="1667887" y="250254"/>
                </a:lnTo>
                <a:lnTo>
                  <a:pt x="1632548" y="234547"/>
                </a:lnTo>
                <a:lnTo>
                  <a:pt x="1603229" y="205229"/>
                </a:lnTo>
                <a:lnTo>
                  <a:pt x="1593178" y="163345"/>
                </a:lnTo>
                <a:lnTo>
                  <a:pt x="1593178" y="158319"/>
                </a:lnTo>
                <a:lnTo>
                  <a:pt x="1603229" y="118949"/>
                </a:lnTo>
                <a:lnTo>
                  <a:pt x="1630035" y="89630"/>
                </a:lnTo>
                <a:lnTo>
                  <a:pt x="1669406" y="72039"/>
                </a:lnTo>
                <a:lnTo>
                  <a:pt x="1715477" y="65338"/>
                </a:lnTo>
                <a:lnTo>
                  <a:pt x="1883223" y="65338"/>
                </a:lnTo>
                <a:lnTo>
                  <a:pt x="1883012" y="65076"/>
                </a:lnTo>
                <a:lnTo>
                  <a:pt x="1840500" y="30993"/>
                </a:lnTo>
                <a:lnTo>
                  <a:pt x="1804271" y="14240"/>
                </a:lnTo>
                <a:lnTo>
                  <a:pt x="1763015" y="3560"/>
                </a:lnTo>
                <a:lnTo>
                  <a:pt x="1740346" y="890"/>
                </a:lnTo>
                <a:lnTo>
                  <a:pt x="1716315" y="0"/>
                </a:lnTo>
                <a:close/>
              </a:path>
              <a:path w="1930400" h="610234">
                <a:moveTo>
                  <a:pt x="1883223" y="65338"/>
                </a:moveTo>
                <a:lnTo>
                  <a:pt x="1715477" y="65338"/>
                </a:lnTo>
                <a:lnTo>
                  <a:pt x="1729142" y="65809"/>
                </a:lnTo>
                <a:lnTo>
                  <a:pt x="1742492" y="67223"/>
                </a:lnTo>
                <a:lnTo>
                  <a:pt x="1780449" y="77065"/>
                </a:lnTo>
                <a:lnTo>
                  <a:pt x="1821757" y="102248"/>
                </a:lnTo>
                <a:lnTo>
                  <a:pt x="1847934" y="141985"/>
                </a:lnTo>
                <a:lnTo>
                  <a:pt x="1854531" y="180936"/>
                </a:lnTo>
                <a:lnTo>
                  <a:pt x="1854531" y="211093"/>
                </a:lnTo>
                <a:lnTo>
                  <a:pt x="1924895" y="211093"/>
                </a:lnTo>
                <a:lnTo>
                  <a:pt x="1924005" y="158529"/>
                </a:lnTo>
                <a:lnTo>
                  <a:pt x="1910655" y="108897"/>
                </a:lnTo>
                <a:lnTo>
                  <a:pt x="1893901" y="78531"/>
                </a:lnTo>
                <a:lnTo>
                  <a:pt x="1883223" y="653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" name="object 12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06982" y="8716384"/>
            <a:ext cx="10821311" cy="1890623"/>
          </a:xfrm>
          <a:prstGeom prst="rect">
            <a:avLst/>
          </a:prstGeom>
        </p:spPr>
      </p:pic>
      <p:sp>
        <p:nvSpPr>
          <p:cNvPr id="13" name="object 13" descr=""/>
          <p:cNvSpPr/>
          <p:nvPr/>
        </p:nvSpPr>
        <p:spPr>
          <a:xfrm>
            <a:off x="8743189" y="7381974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19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10560" y="558307"/>
            <a:ext cx="14326869" cy="1148715"/>
          </a:xfrm>
          <a:custGeom>
            <a:avLst/>
            <a:gdLst/>
            <a:ahLst/>
            <a:cxnLst/>
            <a:rect l="l" t="t" r="r" b="b"/>
            <a:pathLst>
              <a:path w="14326869" h="1148714">
                <a:moveTo>
                  <a:pt x="135702" y="17591"/>
                </a:moveTo>
                <a:lnTo>
                  <a:pt x="0" y="17591"/>
                </a:lnTo>
                <a:lnTo>
                  <a:pt x="0" y="897145"/>
                </a:lnTo>
                <a:lnTo>
                  <a:pt x="559145" y="897145"/>
                </a:lnTo>
                <a:lnTo>
                  <a:pt x="559145" y="774007"/>
                </a:lnTo>
                <a:lnTo>
                  <a:pt x="135702" y="774007"/>
                </a:lnTo>
                <a:lnTo>
                  <a:pt x="135702" y="17591"/>
                </a:lnTo>
                <a:close/>
              </a:path>
              <a:path w="14326869" h="1148714">
                <a:moveTo>
                  <a:pt x="768913" y="17591"/>
                </a:moveTo>
                <a:lnTo>
                  <a:pt x="633210" y="17591"/>
                </a:lnTo>
                <a:lnTo>
                  <a:pt x="633210" y="897145"/>
                </a:lnTo>
                <a:lnTo>
                  <a:pt x="768913" y="897145"/>
                </a:lnTo>
                <a:lnTo>
                  <a:pt x="768913" y="17591"/>
                </a:lnTo>
                <a:close/>
              </a:path>
              <a:path w="14326869" h="1148714">
                <a:moveTo>
                  <a:pt x="1157055" y="17591"/>
                </a:moveTo>
                <a:lnTo>
                  <a:pt x="901984" y="17591"/>
                </a:lnTo>
                <a:lnTo>
                  <a:pt x="901984" y="897145"/>
                </a:lnTo>
                <a:lnTo>
                  <a:pt x="1033918" y="897145"/>
                </a:lnTo>
                <a:lnTo>
                  <a:pt x="1033918" y="113085"/>
                </a:lnTo>
                <a:lnTo>
                  <a:pt x="1180321" y="113085"/>
                </a:lnTo>
                <a:lnTo>
                  <a:pt x="1157055" y="17591"/>
                </a:lnTo>
                <a:close/>
              </a:path>
              <a:path w="14326869" h="1148714">
                <a:moveTo>
                  <a:pt x="1180321" y="113085"/>
                </a:moveTo>
                <a:lnTo>
                  <a:pt x="1054022" y="113085"/>
                </a:lnTo>
                <a:lnTo>
                  <a:pt x="1245011" y="897145"/>
                </a:lnTo>
                <a:lnTo>
                  <a:pt x="1473695" y="897145"/>
                </a:lnTo>
                <a:lnTo>
                  <a:pt x="1495732" y="806677"/>
                </a:lnTo>
                <a:lnTo>
                  <a:pt x="1349301" y="806677"/>
                </a:lnTo>
                <a:lnTo>
                  <a:pt x="1180321" y="113085"/>
                </a:lnTo>
                <a:close/>
              </a:path>
              <a:path w="14326869" h="1148714">
                <a:moveTo>
                  <a:pt x="1816721" y="113085"/>
                </a:moveTo>
                <a:lnTo>
                  <a:pt x="1684788" y="113085"/>
                </a:lnTo>
                <a:lnTo>
                  <a:pt x="1684788" y="897145"/>
                </a:lnTo>
                <a:lnTo>
                  <a:pt x="1816721" y="897145"/>
                </a:lnTo>
                <a:lnTo>
                  <a:pt x="1816721" y="113085"/>
                </a:lnTo>
                <a:close/>
              </a:path>
              <a:path w="14326869" h="1148714">
                <a:moveTo>
                  <a:pt x="1816721" y="17591"/>
                </a:moveTo>
                <a:lnTo>
                  <a:pt x="1561650" y="17591"/>
                </a:lnTo>
                <a:lnTo>
                  <a:pt x="1369405" y="806677"/>
                </a:lnTo>
                <a:lnTo>
                  <a:pt x="1495732" y="806677"/>
                </a:lnTo>
                <a:lnTo>
                  <a:pt x="1664684" y="113085"/>
                </a:lnTo>
                <a:lnTo>
                  <a:pt x="1816721" y="113085"/>
                </a:lnTo>
                <a:lnTo>
                  <a:pt x="1816721" y="17591"/>
                </a:lnTo>
                <a:close/>
              </a:path>
              <a:path w="14326869" h="1148714">
                <a:moveTo>
                  <a:pt x="2085643" y="17591"/>
                </a:moveTo>
                <a:lnTo>
                  <a:pt x="1949940" y="17591"/>
                </a:lnTo>
                <a:lnTo>
                  <a:pt x="1949940" y="897145"/>
                </a:lnTo>
                <a:lnTo>
                  <a:pt x="2085643" y="897145"/>
                </a:lnTo>
                <a:lnTo>
                  <a:pt x="2085643" y="17591"/>
                </a:lnTo>
                <a:close/>
              </a:path>
              <a:path w="14326869" h="1148714">
                <a:moveTo>
                  <a:pt x="2564254" y="140728"/>
                </a:moveTo>
                <a:lnTo>
                  <a:pt x="2428551" y="140728"/>
                </a:lnTo>
                <a:lnTo>
                  <a:pt x="2428551" y="897145"/>
                </a:lnTo>
                <a:lnTo>
                  <a:pt x="2564254" y="897145"/>
                </a:lnTo>
                <a:lnTo>
                  <a:pt x="2564254" y="140728"/>
                </a:lnTo>
                <a:close/>
              </a:path>
              <a:path w="14326869" h="1148714">
                <a:moveTo>
                  <a:pt x="3244721" y="17591"/>
                </a:moveTo>
                <a:lnTo>
                  <a:pt x="3005984" y="17591"/>
                </a:lnTo>
                <a:lnTo>
                  <a:pt x="2754683" y="897145"/>
                </a:lnTo>
                <a:lnTo>
                  <a:pt x="2895412" y="897145"/>
                </a:lnTo>
                <a:lnTo>
                  <a:pt x="2953211" y="689821"/>
                </a:lnTo>
                <a:lnTo>
                  <a:pt x="3435826" y="689821"/>
                </a:lnTo>
                <a:lnTo>
                  <a:pt x="3400106" y="564171"/>
                </a:lnTo>
                <a:lnTo>
                  <a:pt x="2987137" y="564171"/>
                </a:lnTo>
                <a:lnTo>
                  <a:pt x="3115300" y="101777"/>
                </a:lnTo>
                <a:lnTo>
                  <a:pt x="3268654" y="101777"/>
                </a:lnTo>
                <a:lnTo>
                  <a:pt x="3244721" y="17591"/>
                </a:lnTo>
                <a:close/>
              </a:path>
              <a:path w="14326869" h="1148714">
                <a:moveTo>
                  <a:pt x="3435826" y="689821"/>
                </a:moveTo>
                <a:lnTo>
                  <a:pt x="3297494" y="689821"/>
                </a:lnTo>
                <a:lnTo>
                  <a:pt x="3355293" y="897145"/>
                </a:lnTo>
                <a:lnTo>
                  <a:pt x="3494766" y="897145"/>
                </a:lnTo>
                <a:lnTo>
                  <a:pt x="3435826" y="689821"/>
                </a:lnTo>
                <a:close/>
              </a:path>
              <a:path w="14326869" h="1148714">
                <a:moveTo>
                  <a:pt x="3822086" y="140728"/>
                </a:moveTo>
                <a:lnTo>
                  <a:pt x="3686383" y="140728"/>
                </a:lnTo>
                <a:lnTo>
                  <a:pt x="3686383" y="897145"/>
                </a:lnTo>
                <a:lnTo>
                  <a:pt x="3822086" y="897145"/>
                </a:lnTo>
                <a:lnTo>
                  <a:pt x="3822086" y="140728"/>
                </a:lnTo>
                <a:close/>
              </a:path>
              <a:path w="14326869" h="1148714">
                <a:moveTo>
                  <a:pt x="3268654" y="101777"/>
                </a:moveTo>
                <a:lnTo>
                  <a:pt x="3135405" y="101777"/>
                </a:lnTo>
                <a:lnTo>
                  <a:pt x="3263568" y="564171"/>
                </a:lnTo>
                <a:lnTo>
                  <a:pt x="3400106" y="564171"/>
                </a:lnTo>
                <a:lnTo>
                  <a:pt x="3268654" y="101777"/>
                </a:lnTo>
                <a:close/>
              </a:path>
              <a:path w="14326869" h="1148714">
                <a:moveTo>
                  <a:pt x="2834403" y="17591"/>
                </a:moveTo>
                <a:lnTo>
                  <a:pt x="2158402" y="17591"/>
                </a:lnTo>
                <a:lnTo>
                  <a:pt x="2158402" y="140728"/>
                </a:lnTo>
                <a:lnTo>
                  <a:pt x="2834403" y="140728"/>
                </a:lnTo>
                <a:lnTo>
                  <a:pt x="2834403" y="17591"/>
                </a:lnTo>
                <a:close/>
              </a:path>
              <a:path w="14326869" h="1148714">
                <a:moveTo>
                  <a:pt x="4092234" y="17591"/>
                </a:moveTo>
                <a:lnTo>
                  <a:pt x="3416234" y="17591"/>
                </a:lnTo>
                <a:lnTo>
                  <a:pt x="3416234" y="140728"/>
                </a:lnTo>
                <a:lnTo>
                  <a:pt x="4092234" y="140728"/>
                </a:lnTo>
                <a:lnTo>
                  <a:pt x="4092234" y="17591"/>
                </a:lnTo>
                <a:close/>
              </a:path>
              <a:path w="14326869" h="1148714">
                <a:moveTo>
                  <a:pt x="4300677" y="17591"/>
                </a:moveTo>
                <a:lnTo>
                  <a:pt x="4164974" y="17591"/>
                </a:lnTo>
                <a:lnTo>
                  <a:pt x="4164974" y="897145"/>
                </a:lnTo>
                <a:lnTo>
                  <a:pt x="4300677" y="897145"/>
                </a:lnTo>
                <a:lnTo>
                  <a:pt x="4300677" y="17591"/>
                </a:lnTo>
                <a:close/>
              </a:path>
              <a:path w="14326869" h="1148714">
                <a:moveTo>
                  <a:pt x="4764210" y="0"/>
                </a:moveTo>
                <a:lnTo>
                  <a:pt x="4712030" y="2547"/>
                </a:lnTo>
                <a:lnTo>
                  <a:pt x="4663550" y="10191"/>
                </a:lnTo>
                <a:lnTo>
                  <a:pt x="4618769" y="22931"/>
                </a:lnTo>
                <a:lnTo>
                  <a:pt x="4577688" y="40766"/>
                </a:lnTo>
                <a:lnTo>
                  <a:pt x="4540307" y="63697"/>
                </a:lnTo>
                <a:lnTo>
                  <a:pt x="4506626" y="91724"/>
                </a:lnTo>
                <a:lnTo>
                  <a:pt x="4477447" y="124149"/>
                </a:lnTo>
                <a:lnTo>
                  <a:pt x="4453574" y="161112"/>
                </a:lnTo>
                <a:lnTo>
                  <a:pt x="4435005" y="202611"/>
                </a:lnTo>
                <a:lnTo>
                  <a:pt x="4421742" y="248648"/>
                </a:lnTo>
                <a:lnTo>
                  <a:pt x="4413784" y="299223"/>
                </a:lnTo>
                <a:lnTo>
                  <a:pt x="4411132" y="354334"/>
                </a:lnTo>
                <a:lnTo>
                  <a:pt x="4411132" y="560401"/>
                </a:lnTo>
                <a:lnTo>
                  <a:pt x="4413784" y="615548"/>
                </a:lnTo>
                <a:lnTo>
                  <a:pt x="4421742" y="666227"/>
                </a:lnTo>
                <a:lnTo>
                  <a:pt x="4435005" y="712439"/>
                </a:lnTo>
                <a:lnTo>
                  <a:pt x="4453574" y="754183"/>
                </a:lnTo>
                <a:lnTo>
                  <a:pt x="4477447" y="791459"/>
                </a:lnTo>
                <a:lnTo>
                  <a:pt x="4506626" y="824268"/>
                </a:lnTo>
                <a:lnTo>
                  <a:pt x="4540307" y="851911"/>
                </a:lnTo>
                <a:lnTo>
                  <a:pt x="4577688" y="874528"/>
                </a:lnTo>
                <a:lnTo>
                  <a:pt x="4618769" y="892119"/>
                </a:lnTo>
                <a:lnTo>
                  <a:pt x="4663550" y="904684"/>
                </a:lnTo>
                <a:lnTo>
                  <a:pt x="4712030" y="912223"/>
                </a:lnTo>
                <a:lnTo>
                  <a:pt x="4764210" y="914736"/>
                </a:lnTo>
                <a:lnTo>
                  <a:pt x="4816390" y="912223"/>
                </a:lnTo>
                <a:lnTo>
                  <a:pt x="4864870" y="904684"/>
                </a:lnTo>
                <a:lnTo>
                  <a:pt x="4909651" y="892119"/>
                </a:lnTo>
                <a:lnTo>
                  <a:pt x="4950731" y="874528"/>
                </a:lnTo>
                <a:lnTo>
                  <a:pt x="4988112" y="851911"/>
                </a:lnTo>
                <a:lnTo>
                  <a:pt x="5021794" y="824268"/>
                </a:lnTo>
                <a:lnTo>
                  <a:pt x="5050099" y="792855"/>
                </a:lnTo>
                <a:lnTo>
                  <a:pt x="4764210" y="792855"/>
                </a:lnTo>
                <a:lnTo>
                  <a:pt x="4716070" y="789086"/>
                </a:lnTo>
                <a:lnTo>
                  <a:pt x="4673427" y="777777"/>
                </a:lnTo>
                <a:lnTo>
                  <a:pt x="4636282" y="758929"/>
                </a:lnTo>
                <a:lnTo>
                  <a:pt x="4604633" y="732543"/>
                </a:lnTo>
                <a:lnTo>
                  <a:pt x="4579346" y="699010"/>
                </a:lnTo>
                <a:lnTo>
                  <a:pt x="4561284" y="659979"/>
                </a:lnTo>
                <a:lnTo>
                  <a:pt x="4550447" y="615452"/>
                </a:lnTo>
                <a:lnTo>
                  <a:pt x="4546834" y="565427"/>
                </a:lnTo>
                <a:lnTo>
                  <a:pt x="4546834" y="349308"/>
                </a:lnTo>
                <a:lnTo>
                  <a:pt x="4550447" y="299362"/>
                </a:lnTo>
                <a:lnTo>
                  <a:pt x="4561284" y="255070"/>
                </a:lnTo>
                <a:lnTo>
                  <a:pt x="4579346" y="216433"/>
                </a:lnTo>
                <a:lnTo>
                  <a:pt x="4604633" y="183449"/>
                </a:lnTo>
                <a:lnTo>
                  <a:pt x="4636282" y="156513"/>
                </a:lnTo>
                <a:lnTo>
                  <a:pt x="4673427" y="137273"/>
                </a:lnTo>
                <a:lnTo>
                  <a:pt x="4716070" y="125729"/>
                </a:lnTo>
                <a:lnTo>
                  <a:pt x="4764210" y="121881"/>
                </a:lnTo>
                <a:lnTo>
                  <a:pt x="5049288" y="121881"/>
                </a:lnTo>
                <a:lnTo>
                  <a:pt x="5021794" y="91724"/>
                </a:lnTo>
                <a:lnTo>
                  <a:pt x="4988112" y="63697"/>
                </a:lnTo>
                <a:lnTo>
                  <a:pt x="4950731" y="40766"/>
                </a:lnTo>
                <a:lnTo>
                  <a:pt x="4909651" y="22931"/>
                </a:lnTo>
                <a:lnTo>
                  <a:pt x="4864870" y="10191"/>
                </a:lnTo>
                <a:lnTo>
                  <a:pt x="4816390" y="2547"/>
                </a:lnTo>
                <a:lnTo>
                  <a:pt x="4764210" y="0"/>
                </a:lnTo>
                <a:close/>
              </a:path>
              <a:path w="14326869" h="1148714">
                <a:moveTo>
                  <a:pt x="5049288" y="121881"/>
                </a:moveTo>
                <a:lnTo>
                  <a:pt x="4764210" y="121881"/>
                </a:lnTo>
                <a:lnTo>
                  <a:pt x="4813371" y="125729"/>
                </a:lnTo>
                <a:lnTo>
                  <a:pt x="4856563" y="137273"/>
                </a:lnTo>
                <a:lnTo>
                  <a:pt x="4893787" y="156513"/>
                </a:lnTo>
                <a:lnTo>
                  <a:pt x="4925043" y="183449"/>
                </a:lnTo>
                <a:lnTo>
                  <a:pt x="4949780" y="216433"/>
                </a:lnTo>
                <a:lnTo>
                  <a:pt x="4967450" y="255070"/>
                </a:lnTo>
                <a:lnTo>
                  <a:pt x="4978051" y="299362"/>
                </a:lnTo>
                <a:lnTo>
                  <a:pt x="4981585" y="349308"/>
                </a:lnTo>
                <a:lnTo>
                  <a:pt x="4981585" y="565427"/>
                </a:lnTo>
                <a:lnTo>
                  <a:pt x="4978051" y="615452"/>
                </a:lnTo>
                <a:lnTo>
                  <a:pt x="4967450" y="659979"/>
                </a:lnTo>
                <a:lnTo>
                  <a:pt x="4949780" y="699010"/>
                </a:lnTo>
                <a:lnTo>
                  <a:pt x="4925043" y="732543"/>
                </a:lnTo>
                <a:lnTo>
                  <a:pt x="4893787" y="758929"/>
                </a:lnTo>
                <a:lnTo>
                  <a:pt x="4856563" y="777777"/>
                </a:lnTo>
                <a:lnTo>
                  <a:pt x="4813371" y="789086"/>
                </a:lnTo>
                <a:lnTo>
                  <a:pt x="4764210" y="792855"/>
                </a:lnTo>
                <a:lnTo>
                  <a:pt x="5050099" y="792855"/>
                </a:lnTo>
                <a:lnTo>
                  <a:pt x="5075544" y="754183"/>
                </a:lnTo>
                <a:lnTo>
                  <a:pt x="5094357" y="712439"/>
                </a:lnTo>
                <a:lnTo>
                  <a:pt x="5107795" y="666227"/>
                </a:lnTo>
                <a:lnTo>
                  <a:pt x="5115862" y="615452"/>
                </a:lnTo>
                <a:lnTo>
                  <a:pt x="5118545" y="560401"/>
                </a:lnTo>
                <a:lnTo>
                  <a:pt x="5118545" y="354334"/>
                </a:lnTo>
                <a:lnTo>
                  <a:pt x="5115857" y="299223"/>
                </a:lnTo>
                <a:lnTo>
                  <a:pt x="5107795" y="248648"/>
                </a:lnTo>
                <a:lnTo>
                  <a:pt x="5094357" y="202611"/>
                </a:lnTo>
                <a:lnTo>
                  <a:pt x="5075544" y="161112"/>
                </a:lnTo>
                <a:lnTo>
                  <a:pt x="5051357" y="124149"/>
                </a:lnTo>
                <a:lnTo>
                  <a:pt x="5049288" y="121881"/>
                </a:lnTo>
                <a:close/>
              </a:path>
              <a:path w="14326869" h="1148714">
                <a:moveTo>
                  <a:pt x="5490284" y="17591"/>
                </a:moveTo>
                <a:lnTo>
                  <a:pt x="5228931" y="17591"/>
                </a:lnTo>
                <a:lnTo>
                  <a:pt x="5228931" y="897145"/>
                </a:lnTo>
                <a:lnTo>
                  <a:pt x="5363376" y="897145"/>
                </a:lnTo>
                <a:lnTo>
                  <a:pt x="5363376" y="106803"/>
                </a:lnTo>
                <a:lnTo>
                  <a:pt x="5517275" y="106803"/>
                </a:lnTo>
                <a:lnTo>
                  <a:pt x="5490284" y="17591"/>
                </a:lnTo>
                <a:close/>
              </a:path>
              <a:path w="14326869" h="1148714">
                <a:moveTo>
                  <a:pt x="5517275" y="106803"/>
                </a:moveTo>
                <a:lnTo>
                  <a:pt x="5383481" y="106803"/>
                </a:lnTo>
                <a:lnTo>
                  <a:pt x="5622217" y="897145"/>
                </a:lnTo>
                <a:lnTo>
                  <a:pt x="5883571" y="897145"/>
                </a:lnTo>
                <a:lnTo>
                  <a:pt x="5883571" y="806677"/>
                </a:lnTo>
                <a:lnTo>
                  <a:pt x="5729020" y="806677"/>
                </a:lnTo>
                <a:lnTo>
                  <a:pt x="5517275" y="106803"/>
                </a:lnTo>
                <a:close/>
              </a:path>
              <a:path w="14326869" h="1148714">
                <a:moveTo>
                  <a:pt x="5883571" y="17591"/>
                </a:moveTo>
                <a:lnTo>
                  <a:pt x="5749124" y="17591"/>
                </a:lnTo>
                <a:lnTo>
                  <a:pt x="5749124" y="806677"/>
                </a:lnTo>
                <a:lnTo>
                  <a:pt x="5883571" y="806677"/>
                </a:lnTo>
                <a:lnTo>
                  <a:pt x="5883571" y="17591"/>
                </a:lnTo>
                <a:close/>
              </a:path>
              <a:path w="14326869" h="1148714">
                <a:moveTo>
                  <a:pt x="6110988" y="577992"/>
                </a:moveTo>
                <a:lnTo>
                  <a:pt x="5976542" y="577992"/>
                </a:lnTo>
                <a:lnTo>
                  <a:pt x="5976542" y="609405"/>
                </a:lnTo>
                <a:lnTo>
                  <a:pt x="5979212" y="656603"/>
                </a:lnTo>
                <a:lnTo>
                  <a:pt x="5987222" y="700188"/>
                </a:lnTo>
                <a:lnTo>
                  <a:pt x="6000573" y="740160"/>
                </a:lnTo>
                <a:lnTo>
                  <a:pt x="6019263" y="776520"/>
                </a:lnTo>
                <a:lnTo>
                  <a:pt x="6043294" y="808404"/>
                </a:lnTo>
                <a:lnTo>
                  <a:pt x="6071408" y="836205"/>
                </a:lnTo>
                <a:lnTo>
                  <a:pt x="6103606" y="859921"/>
                </a:lnTo>
                <a:lnTo>
                  <a:pt x="6139888" y="879554"/>
                </a:lnTo>
                <a:lnTo>
                  <a:pt x="6179625" y="894946"/>
                </a:lnTo>
                <a:lnTo>
                  <a:pt x="6222189" y="905941"/>
                </a:lnTo>
                <a:lnTo>
                  <a:pt x="6267580" y="912537"/>
                </a:lnTo>
                <a:lnTo>
                  <a:pt x="6315799" y="914736"/>
                </a:lnTo>
                <a:lnTo>
                  <a:pt x="6363782" y="912694"/>
                </a:lnTo>
                <a:lnTo>
                  <a:pt x="6408466" y="906569"/>
                </a:lnTo>
                <a:lnTo>
                  <a:pt x="6449852" y="896360"/>
                </a:lnTo>
                <a:lnTo>
                  <a:pt x="6487940" y="882067"/>
                </a:lnTo>
                <a:lnTo>
                  <a:pt x="6522259" y="863534"/>
                </a:lnTo>
                <a:lnTo>
                  <a:pt x="6578173" y="817043"/>
                </a:lnTo>
                <a:lnTo>
                  <a:pt x="6594916" y="795368"/>
                </a:lnTo>
                <a:lnTo>
                  <a:pt x="6315799" y="795368"/>
                </a:lnTo>
                <a:lnTo>
                  <a:pt x="6271586" y="792462"/>
                </a:lnTo>
                <a:lnTo>
                  <a:pt x="6231927" y="783745"/>
                </a:lnTo>
                <a:lnTo>
                  <a:pt x="6166274" y="748877"/>
                </a:lnTo>
                <a:lnTo>
                  <a:pt x="6124810" y="690764"/>
                </a:lnTo>
                <a:lnTo>
                  <a:pt x="6114444" y="652990"/>
                </a:lnTo>
                <a:lnTo>
                  <a:pt x="6110988" y="609405"/>
                </a:lnTo>
                <a:lnTo>
                  <a:pt x="6110988" y="577992"/>
                </a:lnTo>
                <a:close/>
              </a:path>
              <a:path w="14326869" h="1148714">
                <a:moveTo>
                  <a:pt x="6300721" y="0"/>
                </a:moveTo>
                <a:lnTo>
                  <a:pt x="6256350" y="1884"/>
                </a:lnTo>
                <a:lnTo>
                  <a:pt x="6214964" y="7539"/>
                </a:lnTo>
                <a:lnTo>
                  <a:pt x="6176562" y="16962"/>
                </a:lnTo>
                <a:lnTo>
                  <a:pt x="6109025" y="46804"/>
                </a:lnTo>
                <a:lnTo>
                  <a:pt x="6055623" y="89526"/>
                </a:lnTo>
                <a:lnTo>
                  <a:pt x="6017850" y="144655"/>
                </a:lnTo>
                <a:lnTo>
                  <a:pt x="5999002" y="211250"/>
                </a:lnTo>
                <a:lnTo>
                  <a:pt x="5996646" y="248788"/>
                </a:lnTo>
                <a:lnTo>
                  <a:pt x="5998767" y="285384"/>
                </a:lnTo>
                <a:lnTo>
                  <a:pt x="6015730" y="348209"/>
                </a:lnTo>
                <a:lnTo>
                  <a:pt x="6049262" y="397762"/>
                </a:lnTo>
                <a:lnTo>
                  <a:pt x="6097010" y="437342"/>
                </a:lnTo>
                <a:lnTo>
                  <a:pt x="6158814" y="467498"/>
                </a:lnTo>
                <a:lnTo>
                  <a:pt x="6232320" y="492000"/>
                </a:lnTo>
                <a:lnTo>
                  <a:pt x="6273077" y="502602"/>
                </a:lnTo>
                <a:lnTo>
                  <a:pt x="6319568" y="513911"/>
                </a:lnTo>
                <a:lnTo>
                  <a:pt x="6347447" y="520978"/>
                </a:lnTo>
                <a:lnTo>
                  <a:pt x="6397079" y="536057"/>
                </a:lnTo>
                <a:lnTo>
                  <a:pt x="6438386" y="552313"/>
                </a:lnTo>
                <a:lnTo>
                  <a:pt x="6470428" y="573045"/>
                </a:lnTo>
                <a:lnTo>
                  <a:pt x="6499877" y="615688"/>
                </a:lnTo>
                <a:lnTo>
                  <a:pt x="6505531" y="653383"/>
                </a:lnTo>
                <a:lnTo>
                  <a:pt x="6502547" y="683382"/>
                </a:lnTo>
                <a:lnTo>
                  <a:pt x="6478673" y="734899"/>
                </a:lnTo>
                <a:lnTo>
                  <a:pt x="6431005" y="773458"/>
                </a:lnTo>
                <a:lnTo>
                  <a:pt x="6360012" y="792934"/>
                </a:lnTo>
                <a:lnTo>
                  <a:pt x="6315799" y="795368"/>
                </a:lnTo>
                <a:lnTo>
                  <a:pt x="6594916" y="795368"/>
                </a:lnTo>
                <a:lnTo>
                  <a:pt x="6617360" y="758301"/>
                </a:lnTo>
                <a:lnTo>
                  <a:pt x="6637465" y="689193"/>
                </a:lnTo>
                <a:lnTo>
                  <a:pt x="6639978" y="650870"/>
                </a:lnTo>
                <a:lnTo>
                  <a:pt x="6637622" y="613096"/>
                </a:lnTo>
                <a:lnTo>
                  <a:pt x="6618774" y="548386"/>
                </a:lnTo>
                <a:lnTo>
                  <a:pt x="6581707" y="497655"/>
                </a:lnTo>
                <a:lnTo>
                  <a:pt x="6530190" y="458075"/>
                </a:lnTo>
                <a:lnTo>
                  <a:pt x="6465323" y="427918"/>
                </a:lnTo>
                <a:lnTo>
                  <a:pt x="6428884" y="414961"/>
                </a:lnTo>
                <a:lnTo>
                  <a:pt x="6389933" y="403417"/>
                </a:lnTo>
                <a:lnTo>
                  <a:pt x="6274883" y="375459"/>
                </a:lnTo>
                <a:lnTo>
                  <a:pt x="6250146" y="368470"/>
                </a:lnTo>
                <a:lnTo>
                  <a:pt x="6207739" y="353078"/>
                </a:lnTo>
                <a:lnTo>
                  <a:pt x="6174442" y="334544"/>
                </a:lnTo>
                <a:lnTo>
                  <a:pt x="6141694" y="297556"/>
                </a:lnTo>
                <a:lnTo>
                  <a:pt x="6131092" y="245018"/>
                </a:lnTo>
                <a:lnTo>
                  <a:pt x="6133841" y="217139"/>
                </a:lnTo>
                <a:lnTo>
                  <a:pt x="6155830" y="171277"/>
                </a:lnTo>
                <a:lnTo>
                  <a:pt x="6199886" y="138451"/>
                </a:lnTo>
                <a:lnTo>
                  <a:pt x="6262711" y="121488"/>
                </a:lnTo>
                <a:lnTo>
                  <a:pt x="6300721" y="119368"/>
                </a:lnTo>
                <a:lnTo>
                  <a:pt x="6574462" y="119368"/>
                </a:lnTo>
                <a:lnTo>
                  <a:pt x="6555713" y="95494"/>
                </a:lnTo>
                <a:lnTo>
                  <a:pt x="6498542" y="49003"/>
                </a:lnTo>
                <a:lnTo>
                  <a:pt x="6464066" y="31412"/>
                </a:lnTo>
                <a:lnTo>
                  <a:pt x="6426999" y="17669"/>
                </a:lnTo>
                <a:lnTo>
                  <a:pt x="6387420" y="7853"/>
                </a:lnTo>
                <a:lnTo>
                  <a:pt x="6345327" y="1963"/>
                </a:lnTo>
                <a:lnTo>
                  <a:pt x="6300721" y="0"/>
                </a:lnTo>
                <a:close/>
              </a:path>
              <a:path w="14326869" h="1148714">
                <a:moveTo>
                  <a:pt x="6574462" y="119368"/>
                </a:moveTo>
                <a:lnTo>
                  <a:pt x="6300721" y="119368"/>
                </a:lnTo>
                <a:lnTo>
                  <a:pt x="6327500" y="120389"/>
                </a:lnTo>
                <a:lnTo>
                  <a:pt x="6352551" y="123451"/>
                </a:lnTo>
                <a:lnTo>
                  <a:pt x="6397472" y="135702"/>
                </a:lnTo>
                <a:lnTo>
                  <a:pt x="6434224" y="156749"/>
                </a:lnTo>
                <a:lnTo>
                  <a:pt x="6461553" y="187219"/>
                </a:lnTo>
                <a:lnTo>
                  <a:pt x="6479459" y="227741"/>
                </a:lnTo>
                <a:lnTo>
                  <a:pt x="6485427" y="278944"/>
                </a:lnTo>
                <a:lnTo>
                  <a:pt x="6485427" y="324178"/>
                </a:lnTo>
                <a:lnTo>
                  <a:pt x="6619873" y="324178"/>
                </a:lnTo>
                <a:lnTo>
                  <a:pt x="6619873" y="278944"/>
                </a:lnTo>
                <a:lnTo>
                  <a:pt x="6617281" y="234416"/>
                </a:lnTo>
                <a:lnTo>
                  <a:pt x="6609507" y="193816"/>
                </a:lnTo>
                <a:lnTo>
                  <a:pt x="6596549" y="157141"/>
                </a:lnTo>
                <a:lnTo>
                  <a:pt x="6578409" y="124394"/>
                </a:lnTo>
                <a:lnTo>
                  <a:pt x="6574462" y="119368"/>
                </a:lnTo>
                <a:close/>
              </a:path>
              <a:path w="14326869" h="1148714">
                <a:moveTo>
                  <a:pt x="7399231" y="17591"/>
                </a:moveTo>
                <a:lnTo>
                  <a:pt x="7269811" y="17591"/>
                </a:lnTo>
                <a:lnTo>
                  <a:pt x="6900398" y="1148446"/>
                </a:lnTo>
                <a:lnTo>
                  <a:pt x="7029819" y="1148446"/>
                </a:lnTo>
                <a:lnTo>
                  <a:pt x="7399231" y="17591"/>
                </a:lnTo>
                <a:close/>
              </a:path>
              <a:path w="14326869" h="1148714">
                <a:moveTo>
                  <a:pt x="8007969" y="140728"/>
                </a:moveTo>
                <a:lnTo>
                  <a:pt x="7872266" y="140728"/>
                </a:lnTo>
                <a:lnTo>
                  <a:pt x="7872266" y="897145"/>
                </a:lnTo>
                <a:lnTo>
                  <a:pt x="8007969" y="897145"/>
                </a:lnTo>
                <a:lnTo>
                  <a:pt x="8007969" y="140728"/>
                </a:lnTo>
                <a:close/>
              </a:path>
              <a:path w="14326869" h="1148714">
                <a:moveTo>
                  <a:pt x="8278118" y="17591"/>
                </a:moveTo>
                <a:lnTo>
                  <a:pt x="7602117" y="17591"/>
                </a:lnTo>
                <a:lnTo>
                  <a:pt x="7602117" y="140728"/>
                </a:lnTo>
                <a:lnTo>
                  <a:pt x="8278118" y="140728"/>
                </a:lnTo>
                <a:lnTo>
                  <a:pt x="8278118" y="17591"/>
                </a:lnTo>
                <a:close/>
              </a:path>
              <a:path w="14326869" h="1148714">
                <a:moveTo>
                  <a:pt x="8720270" y="17591"/>
                </a:moveTo>
                <a:lnTo>
                  <a:pt x="8350858" y="17591"/>
                </a:lnTo>
                <a:lnTo>
                  <a:pt x="8350858" y="897145"/>
                </a:lnTo>
                <a:lnTo>
                  <a:pt x="8486560" y="897145"/>
                </a:lnTo>
                <a:lnTo>
                  <a:pt x="8486560" y="550349"/>
                </a:lnTo>
                <a:lnTo>
                  <a:pt x="8954993" y="550349"/>
                </a:lnTo>
                <a:lnTo>
                  <a:pt x="8920762" y="508099"/>
                </a:lnTo>
                <a:lnTo>
                  <a:pt x="8882438" y="491765"/>
                </a:lnTo>
                <a:lnTo>
                  <a:pt x="8859743" y="488780"/>
                </a:lnTo>
                <a:lnTo>
                  <a:pt x="8859743" y="468676"/>
                </a:lnTo>
                <a:lnTo>
                  <a:pt x="8886915" y="456818"/>
                </a:lnTo>
                <a:lnTo>
                  <a:pt x="8911888" y="441347"/>
                </a:lnTo>
                <a:lnTo>
                  <a:pt x="8928758" y="427212"/>
                </a:lnTo>
                <a:lnTo>
                  <a:pt x="8486560" y="427212"/>
                </a:lnTo>
                <a:lnTo>
                  <a:pt x="8486560" y="140728"/>
                </a:lnTo>
                <a:lnTo>
                  <a:pt x="8967960" y="140728"/>
                </a:lnTo>
                <a:lnTo>
                  <a:pt x="8960264" y="126907"/>
                </a:lnTo>
                <a:lnTo>
                  <a:pt x="8919113" y="80416"/>
                </a:lnTo>
                <a:lnTo>
                  <a:pt x="8863513" y="46490"/>
                </a:lnTo>
                <a:lnTo>
                  <a:pt x="8796918" y="24816"/>
                </a:lnTo>
                <a:lnTo>
                  <a:pt x="8759851" y="19397"/>
                </a:lnTo>
                <a:lnTo>
                  <a:pt x="8720270" y="17591"/>
                </a:lnTo>
                <a:close/>
              </a:path>
              <a:path w="14326869" h="1148714">
                <a:moveTo>
                  <a:pt x="8954993" y="550349"/>
                </a:moveTo>
                <a:lnTo>
                  <a:pt x="8754197" y="550349"/>
                </a:lnTo>
                <a:lnTo>
                  <a:pt x="8772337" y="551606"/>
                </a:lnTo>
                <a:lnTo>
                  <a:pt x="8787808" y="555375"/>
                </a:lnTo>
                <a:lnTo>
                  <a:pt x="8818435" y="581369"/>
                </a:lnTo>
                <a:lnTo>
                  <a:pt x="8828330" y="624483"/>
                </a:lnTo>
                <a:lnTo>
                  <a:pt x="8828330" y="897145"/>
                </a:lnTo>
                <a:lnTo>
                  <a:pt x="8965289" y="897145"/>
                </a:lnTo>
                <a:lnTo>
                  <a:pt x="8965289" y="605636"/>
                </a:lnTo>
                <a:lnTo>
                  <a:pt x="8963483" y="579642"/>
                </a:lnTo>
                <a:lnTo>
                  <a:pt x="8958065" y="556946"/>
                </a:lnTo>
                <a:lnTo>
                  <a:pt x="8954993" y="550349"/>
                </a:lnTo>
                <a:close/>
              </a:path>
              <a:path w="14326869" h="1148714">
                <a:moveTo>
                  <a:pt x="8967960" y="140728"/>
                </a:moveTo>
                <a:lnTo>
                  <a:pt x="8705192" y="140728"/>
                </a:lnTo>
                <a:lnTo>
                  <a:pt x="8740060" y="143084"/>
                </a:lnTo>
                <a:lnTo>
                  <a:pt x="8770531" y="150152"/>
                </a:lnTo>
                <a:lnTo>
                  <a:pt x="8818278" y="178423"/>
                </a:lnTo>
                <a:lnTo>
                  <a:pt x="8848434" y="221773"/>
                </a:lnTo>
                <a:lnTo>
                  <a:pt x="8858486" y="278944"/>
                </a:lnTo>
                <a:lnTo>
                  <a:pt x="8858486" y="288996"/>
                </a:lnTo>
                <a:lnTo>
                  <a:pt x="8848434" y="346481"/>
                </a:lnTo>
                <a:lnTo>
                  <a:pt x="8818278" y="390773"/>
                </a:lnTo>
                <a:lnTo>
                  <a:pt x="8769903" y="418102"/>
                </a:lnTo>
                <a:lnTo>
                  <a:pt x="8705192" y="427212"/>
                </a:lnTo>
                <a:lnTo>
                  <a:pt x="8928758" y="427212"/>
                </a:lnTo>
                <a:lnTo>
                  <a:pt x="8955237" y="399569"/>
                </a:lnTo>
                <a:lnTo>
                  <a:pt x="8985393" y="341141"/>
                </a:lnTo>
                <a:lnTo>
                  <a:pt x="8995446" y="266379"/>
                </a:lnTo>
                <a:lnTo>
                  <a:pt x="8995446" y="252557"/>
                </a:lnTo>
                <a:lnTo>
                  <a:pt x="8993247" y="217375"/>
                </a:lnTo>
                <a:lnTo>
                  <a:pt x="8986650" y="184706"/>
                </a:lnTo>
                <a:lnTo>
                  <a:pt x="8975656" y="154550"/>
                </a:lnTo>
                <a:lnTo>
                  <a:pt x="8967960" y="140728"/>
                </a:lnTo>
                <a:close/>
              </a:path>
              <a:path w="14326869" h="1148714">
                <a:moveTo>
                  <a:pt x="9519203" y="17591"/>
                </a:moveTo>
                <a:lnTo>
                  <a:pt x="9280467" y="17591"/>
                </a:lnTo>
                <a:lnTo>
                  <a:pt x="9029165" y="897145"/>
                </a:lnTo>
                <a:lnTo>
                  <a:pt x="9169894" y="897145"/>
                </a:lnTo>
                <a:lnTo>
                  <a:pt x="9227693" y="689821"/>
                </a:lnTo>
                <a:lnTo>
                  <a:pt x="9710308" y="689821"/>
                </a:lnTo>
                <a:lnTo>
                  <a:pt x="9674588" y="564171"/>
                </a:lnTo>
                <a:lnTo>
                  <a:pt x="9261619" y="564171"/>
                </a:lnTo>
                <a:lnTo>
                  <a:pt x="9389783" y="101777"/>
                </a:lnTo>
                <a:lnTo>
                  <a:pt x="9543136" y="101777"/>
                </a:lnTo>
                <a:lnTo>
                  <a:pt x="9519203" y="17591"/>
                </a:lnTo>
                <a:close/>
              </a:path>
              <a:path w="14326869" h="1148714">
                <a:moveTo>
                  <a:pt x="9710308" y="689821"/>
                </a:moveTo>
                <a:lnTo>
                  <a:pt x="9571976" y="689821"/>
                </a:lnTo>
                <a:lnTo>
                  <a:pt x="9629775" y="897145"/>
                </a:lnTo>
                <a:lnTo>
                  <a:pt x="9769247" y="897145"/>
                </a:lnTo>
                <a:lnTo>
                  <a:pt x="9710308" y="689821"/>
                </a:lnTo>
                <a:close/>
              </a:path>
              <a:path w="14326869" h="1148714">
                <a:moveTo>
                  <a:pt x="9543136" y="101777"/>
                </a:moveTo>
                <a:lnTo>
                  <a:pt x="9409887" y="101777"/>
                </a:lnTo>
                <a:lnTo>
                  <a:pt x="9538050" y="564171"/>
                </a:lnTo>
                <a:lnTo>
                  <a:pt x="9674588" y="564171"/>
                </a:lnTo>
                <a:lnTo>
                  <a:pt x="9543136" y="101777"/>
                </a:lnTo>
                <a:close/>
              </a:path>
              <a:path w="14326869" h="1148714">
                <a:moveTo>
                  <a:pt x="10157302" y="17591"/>
                </a:moveTo>
                <a:lnTo>
                  <a:pt x="9805480" y="17591"/>
                </a:lnTo>
                <a:lnTo>
                  <a:pt x="9805480" y="138215"/>
                </a:lnTo>
                <a:lnTo>
                  <a:pt x="9923591" y="138215"/>
                </a:lnTo>
                <a:lnTo>
                  <a:pt x="9923591" y="776520"/>
                </a:lnTo>
                <a:lnTo>
                  <a:pt x="9805480" y="776520"/>
                </a:lnTo>
                <a:lnTo>
                  <a:pt x="9805480" y="897145"/>
                </a:lnTo>
                <a:lnTo>
                  <a:pt x="10157302" y="897145"/>
                </a:lnTo>
                <a:lnTo>
                  <a:pt x="10213635" y="894702"/>
                </a:lnTo>
                <a:lnTo>
                  <a:pt x="10265361" y="887372"/>
                </a:lnTo>
                <a:lnTo>
                  <a:pt x="10312480" y="875156"/>
                </a:lnTo>
                <a:lnTo>
                  <a:pt x="10354992" y="858054"/>
                </a:lnTo>
                <a:lnTo>
                  <a:pt x="10392897" y="836065"/>
                </a:lnTo>
                <a:lnTo>
                  <a:pt x="10426194" y="809190"/>
                </a:lnTo>
                <a:lnTo>
                  <a:pt x="10454989" y="776939"/>
                </a:lnTo>
                <a:lnTo>
                  <a:pt x="10456842" y="774007"/>
                </a:lnTo>
                <a:lnTo>
                  <a:pt x="10060551" y="774007"/>
                </a:lnTo>
                <a:lnTo>
                  <a:pt x="10060551" y="141985"/>
                </a:lnTo>
                <a:lnTo>
                  <a:pt x="10456842" y="141985"/>
                </a:lnTo>
                <a:lnTo>
                  <a:pt x="10454989" y="139053"/>
                </a:lnTo>
                <a:lnTo>
                  <a:pt x="10426194" y="106803"/>
                </a:lnTo>
                <a:lnTo>
                  <a:pt x="10392897" y="79543"/>
                </a:lnTo>
                <a:lnTo>
                  <a:pt x="10354992" y="57240"/>
                </a:lnTo>
                <a:lnTo>
                  <a:pt x="10312480" y="39894"/>
                </a:lnTo>
                <a:lnTo>
                  <a:pt x="10265361" y="27503"/>
                </a:lnTo>
                <a:lnTo>
                  <a:pt x="10213635" y="20069"/>
                </a:lnTo>
                <a:lnTo>
                  <a:pt x="10157302" y="17591"/>
                </a:lnTo>
                <a:close/>
              </a:path>
              <a:path w="14326869" h="1148714">
                <a:moveTo>
                  <a:pt x="10456842" y="141985"/>
                </a:moveTo>
                <a:lnTo>
                  <a:pt x="10158558" y="141985"/>
                </a:lnTo>
                <a:lnTo>
                  <a:pt x="10212038" y="145519"/>
                </a:lnTo>
                <a:lnTo>
                  <a:pt x="10258137" y="156120"/>
                </a:lnTo>
                <a:lnTo>
                  <a:pt x="10296853" y="173790"/>
                </a:lnTo>
                <a:lnTo>
                  <a:pt x="10328187" y="198528"/>
                </a:lnTo>
                <a:lnTo>
                  <a:pt x="10352374" y="230490"/>
                </a:lnTo>
                <a:lnTo>
                  <a:pt x="10369651" y="269834"/>
                </a:lnTo>
                <a:lnTo>
                  <a:pt x="10380018" y="316561"/>
                </a:lnTo>
                <a:lnTo>
                  <a:pt x="10383473" y="370669"/>
                </a:lnTo>
                <a:lnTo>
                  <a:pt x="10383473" y="544067"/>
                </a:lnTo>
                <a:lnTo>
                  <a:pt x="10380018" y="597704"/>
                </a:lnTo>
                <a:lnTo>
                  <a:pt x="10369651" y="644273"/>
                </a:lnTo>
                <a:lnTo>
                  <a:pt x="10352374" y="683775"/>
                </a:lnTo>
                <a:lnTo>
                  <a:pt x="10328187" y="716208"/>
                </a:lnTo>
                <a:lnTo>
                  <a:pt x="10296853" y="741495"/>
                </a:lnTo>
                <a:lnTo>
                  <a:pt x="10258137" y="759558"/>
                </a:lnTo>
                <a:lnTo>
                  <a:pt x="10212038" y="770395"/>
                </a:lnTo>
                <a:lnTo>
                  <a:pt x="10158558" y="774007"/>
                </a:lnTo>
                <a:lnTo>
                  <a:pt x="10456842" y="774007"/>
                </a:lnTo>
                <a:lnTo>
                  <a:pt x="10478548" y="739663"/>
                </a:lnTo>
                <a:lnTo>
                  <a:pt x="10496872" y="697361"/>
                </a:lnTo>
                <a:lnTo>
                  <a:pt x="10509961" y="650032"/>
                </a:lnTo>
                <a:lnTo>
                  <a:pt x="10517814" y="597678"/>
                </a:lnTo>
                <a:lnTo>
                  <a:pt x="10520432" y="540297"/>
                </a:lnTo>
                <a:lnTo>
                  <a:pt x="10520432" y="375695"/>
                </a:lnTo>
                <a:lnTo>
                  <a:pt x="10517814" y="318314"/>
                </a:lnTo>
                <a:lnTo>
                  <a:pt x="10509961" y="265960"/>
                </a:lnTo>
                <a:lnTo>
                  <a:pt x="10496872" y="218632"/>
                </a:lnTo>
                <a:lnTo>
                  <a:pt x="10478548" y="176329"/>
                </a:lnTo>
                <a:lnTo>
                  <a:pt x="10456842" y="141985"/>
                </a:lnTo>
                <a:close/>
              </a:path>
              <a:path w="14326869" h="1148714">
                <a:moveTo>
                  <a:pt x="11177634" y="17591"/>
                </a:moveTo>
                <a:lnTo>
                  <a:pt x="10623514" y="17591"/>
                </a:lnTo>
                <a:lnTo>
                  <a:pt x="10623514" y="897145"/>
                </a:lnTo>
                <a:lnTo>
                  <a:pt x="11183916" y="897145"/>
                </a:lnTo>
                <a:lnTo>
                  <a:pt x="11183916" y="774007"/>
                </a:lnTo>
                <a:lnTo>
                  <a:pt x="10759216" y="774007"/>
                </a:lnTo>
                <a:lnTo>
                  <a:pt x="10759216" y="516424"/>
                </a:lnTo>
                <a:lnTo>
                  <a:pt x="11142451" y="516424"/>
                </a:lnTo>
                <a:lnTo>
                  <a:pt x="11142451" y="393286"/>
                </a:lnTo>
                <a:lnTo>
                  <a:pt x="10759216" y="393286"/>
                </a:lnTo>
                <a:lnTo>
                  <a:pt x="10759216" y="140728"/>
                </a:lnTo>
                <a:lnTo>
                  <a:pt x="11177634" y="140728"/>
                </a:lnTo>
                <a:lnTo>
                  <a:pt x="11177634" y="17591"/>
                </a:lnTo>
                <a:close/>
              </a:path>
              <a:path w="14326869" h="1148714">
                <a:moveTo>
                  <a:pt x="11645860" y="516424"/>
                </a:moveTo>
                <a:lnTo>
                  <a:pt x="11273934" y="516424"/>
                </a:lnTo>
                <a:lnTo>
                  <a:pt x="11273934" y="634535"/>
                </a:lnTo>
                <a:lnTo>
                  <a:pt x="11645860" y="634535"/>
                </a:lnTo>
                <a:lnTo>
                  <a:pt x="11645860" y="516424"/>
                </a:lnTo>
                <a:close/>
              </a:path>
              <a:path w="14326869" h="1148714">
                <a:moveTo>
                  <a:pt x="12109961" y="0"/>
                </a:moveTo>
                <a:lnTo>
                  <a:pt x="12057781" y="2547"/>
                </a:lnTo>
                <a:lnTo>
                  <a:pt x="12009301" y="10191"/>
                </a:lnTo>
                <a:lnTo>
                  <a:pt x="11964520" y="22931"/>
                </a:lnTo>
                <a:lnTo>
                  <a:pt x="11923439" y="40766"/>
                </a:lnTo>
                <a:lnTo>
                  <a:pt x="11886058" y="63697"/>
                </a:lnTo>
                <a:lnTo>
                  <a:pt x="11852377" y="91724"/>
                </a:lnTo>
                <a:lnTo>
                  <a:pt x="11823198" y="124149"/>
                </a:lnTo>
                <a:lnTo>
                  <a:pt x="11799325" y="161112"/>
                </a:lnTo>
                <a:lnTo>
                  <a:pt x="11780757" y="202611"/>
                </a:lnTo>
                <a:lnTo>
                  <a:pt x="11767493" y="248648"/>
                </a:lnTo>
                <a:lnTo>
                  <a:pt x="11759535" y="299223"/>
                </a:lnTo>
                <a:lnTo>
                  <a:pt x="11756883" y="354334"/>
                </a:lnTo>
                <a:lnTo>
                  <a:pt x="11756883" y="560401"/>
                </a:lnTo>
                <a:lnTo>
                  <a:pt x="11759535" y="615548"/>
                </a:lnTo>
                <a:lnTo>
                  <a:pt x="11767493" y="666227"/>
                </a:lnTo>
                <a:lnTo>
                  <a:pt x="11780757" y="712439"/>
                </a:lnTo>
                <a:lnTo>
                  <a:pt x="11799325" y="754183"/>
                </a:lnTo>
                <a:lnTo>
                  <a:pt x="11823198" y="791459"/>
                </a:lnTo>
                <a:lnTo>
                  <a:pt x="11852377" y="824268"/>
                </a:lnTo>
                <a:lnTo>
                  <a:pt x="11886058" y="851911"/>
                </a:lnTo>
                <a:lnTo>
                  <a:pt x="11923439" y="874528"/>
                </a:lnTo>
                <a:lnTo>
                  <a:pt x="11964520" y="892119"/>
                </a:lnTo>
                <a:lnTo>
                  <a:pt x="12009301" y="904684"/>
                </a:lnTo>
                <a:lnTo>
                  <a:pt x="12057781" y="912223"/>
                </a:lnTo>
                <a:lnTo>
                  <a:pt x="12109961" y="914736"/>
                </a:lnTo>
                <a:lnTo>
                  <a:pt x="12162141" y="912223"/>
                </a:lnTo>
                <a:lnTo>
                  <a:pt x="12210621" y="904684"/>
                </a:lnTo>
                <a:lnTo>
                  <a:pt x="12255402" y="892119"/>
                </a:lnTo>
                <a:lnTo>
                  <a:pt x="12296483" y="874528"/>
                </a:lnTo>
                <a:lnTo>
                  <a:pt x="12333864" y="851911"/>
                </a:lnTo>
                <a:lnTo>
                  <a:pt x="12367545" y="824268"/>
                </a:lnTo>
                <a:lnTo>
                  <a:pt x="12395850" y="792855"/>
                </a:lnTo>
                <a:lnTo>
                  <a:pt x="12109961" y="792855"/>
                </a:lnTo>
                <a:lnTo>
                  <a:pt x="12061821" y="789086"/>
                </a:lnTo>
                <a:lnTo>
                  <a:pt x="12019178" y="777777"/>
                </a:lnTo>
                <a:lnTo>
                  <a:pt x="11982033" y="758929"/>
                </a:lnTo>
                <a:lnTo>
                  <a:pt x="11950385" y="732543"/>
                </a:lnTo>
                <a:lnTo>
                  <a:pt x="11925098" y="699010"/>
                </a:lnTo>
                <a:lnTo>
                  <a:pt x="11907036" y="659979"/>
                </a:lnTo>
                <a:lnTo>
                  <a:pt x="11896199" y="615452"/>
                </a:lnTo>
                <a:lnTo>
                  <a:pt x="11892586" y="565427"/>
                </a:lnTo>
                <a:lnTo>
                  <a:pt x="11892586" y="349308"/>
                </a:lnTo>
                <a:lnTo>
                  <a:pt x="11896199" y="299362"/>
                </a:lnTo>
                <a:lnTo>
                  <a:pt x="11907036" y="255070"/>
                </a:lnTo>
                <a:lnTo>
                  <a:pt x="11925098" y="216433"/>
                </a:lnTo>
                <a:lnTo>
                  <a:pt x="11950385" y="183449"/>
                </a:lnTo>
                <a:lnTo>
                  <a:pt x="11982033" y="156513"/>
                </a:lnTo>
                <a:lnTo>
                  <a:pt x="12019178" y="137273"/>
                </a:lnTo>
                <a:lnTo>
                  <a:pt x="12061821" y="125729"/>
                </a:lnTo>
                <a:lnTo>
                  <a:pt x="12109961" y="121881"/>
                </a:lnTo>
                <a:lnTo>
                  <a:pt x="12395040" y="121881"/>
                </a:lnTo>
                <a:lnTo>
                  <a:pt x="12367545" y="91724"/>
                </a:lnTo>
                <a:lnTo>
                  <a:pt x="12333864" y="63697"/>
                </a:lnTo>
                <a:lnTo>
                  <a:pt x="12296483" y="40766"/>
                </a:lnTo>
                <a:lnTo>
                  <a:pt x="12255402" y="22931"/>
                </a:lnTo>
                <a:lnTo>
                  <a:pt x="12210621" y="10191"/>
                </a:lnTo>
                <a:lnTo>
                  <a:pt x="12162141" y="2547"/>
                </a:lnTo>
                <a:lnTo>
                  <a:pt x="12109961" y="0"/>
                </a:lnTo>
                <a:close/>
              </a:path>
              <a:path w="14326869" h="1148714">
                <a:moveTo>
                  <a:pt x="12395040" y="121881"/>
                </a:moveTo>
                <a:lnTo>
                  <a:pt x="12109961" y="121881"/>
                </a:lnTo>
                <a:lnTo>
                  <a:pt x="12159122" y="125729"/>
                </a:lnTo>
                <a:lnTo>
                  <a:pt x="12202315" y="137273"/>
                </a:lnTo>
                <a:lnTo>
                  <a:pt x="12239539" y="156513"/>
                </a:lnTo>
                <a:lnTo>
                  <a:pt x="12270795" y="183449"/>
                </a:lnTo>
                <a:lnTo>
                  <a:pt x="12295532" y="216433"/>
                </a:lnTo>
                <a:lnTo>
                  <a:pt x="12313201" y="255070"/>
                </a:lnTo>
                <a:lnTo>
                  <a:pt x="12323803" y="299362"/>
                </a:lnTo>
                <a:lnTo>
                  <a:pt x="12327336" y="349308"/>
                </a:lnTo>
                <a:lnTo>
                  <a:pt x="12327336" y="565427"/>
                </a:lnTo>
                <a:lnTo>
                  <a:pt x="12323803" y="615452"/>
                </a:lnTo>
                <a:lnTo>
                  <a:pt x="12313201" y="659979"/>
                </a:lnTo>
                <a:lnTo>
                  <a:pt x="12295532" y="699010"/>
                </a:lnTo>
                <a:lnTo>
                  <a:pt x="12270795" y="732543"/>
                </a:lnTo>
                <a:lnTo>
                  <a:pt x="12239539" y="758929"/>
                </a:lnTo>
                <a:lnTo>
                  <a:pt x="12202315" y="777777"/>
                </a:lnTo>
                <a:lnTo>
                  <a:pt x="12159122" y="789086"/>
                </a:lnTo>
                <a:lnTo>
                  <a:pt x="12109961" y="792855"/>
                </a:lnTo>
                <a:lnTo>
                  <a:pt x="12395850" y="792855"/>
                </a:lnTo>
                <a:lnTo>
                  <a:pt x="12421296" y="754183"/>
                </a:lnTo>
                <a:lnTo>
                  <a:pt x="12440109" y="712439"/>
                </a:lnTo>
                <a:lnTo>
                  <a:pt x="12453546" y="666227"/>
                </a:lnTo>
                <a:lnTo>
                  <a:pt x="12461614" y="615452"/>
                </a:lnTo>
                <a:lnTo>
                  <a:pt x="12464296" y="560401"/>
                </a:lnTo>
                <a:lnTo>
                  <a:pt x="12464296" y="354334"/>
                </a:lnTo>
                <a:lnTo>
                  <a:pt x="12461609" y="299223"/>
                </a:lnTo>
                <a:lnTo>
                  <a:pt x="12453546" y="248648"/>
                </a:lnTo>
                <a:lnTo>
                  <a:pt x="12440109" y="202611"/>
                </a:lnTo>
                <a:lnTo>
                  <a:pt x="12421296" y="161112"/>
                </a:lnTo>
                <a:lnTo>
                  <a:pt x="12397108" y="124149"/>
                </a:lnTo>
                <a:lnTo>
                  <a:pt x="12395040" y="121881"/>
                </a:lnTo>
                <a:close/>
              </a:path>
              <a:path w="14326869" h="1148714">
                <a:moveTo>
                  <a:pt x="13117492" y="17591"/>
                </a:moveTo>
                <a:lnTo>
                  <a:pt x="12574682" y="17591"/>
                </a:lnTo>
                <a:lnTo>
                  <a:pt x="12574682" y="897145"/>
                </a:lnTo>
                <a:lnTo>
                  <a:pt x="12710384" y="897145"/>
                </a:lnTo>
                <a:lnTo>
                  <a:pt x="12710384" y="517680"/>
                </a:lnTo>
                <a:lnTo>
                  <a:pt x="13084823" y="517680"/>
                </a:lnTo>
                <a:lnTo>
                  <a:pt x="13084823" y="394543"/>
                </a:lnTo>
                <a:lnTo>
                  <a:pt x="12710384" y="394543"/>
                </a:lnTo>
                <a:lnTo>
                  <a:pt x="12710384" y="140728"/>
                </a:lnTo>
                <a:lnTo>
                  <a:pt x="13117492" y="140728"/>
                </a:lnTo>
                <a:lnTo>
                  <a:pt x="13117492" y="17591"/>
                </a:lnTo>
                <a:close/>
              </a:path>
              <a:path w="14326869" h="1148714">
                <a:moveTo>
                  <a:pt x="13742114" y="17591"/>
                </a:moveTo>
                <a:lnTo>
                  <a:pt x="13199303" y="17591"/>
                </a:lnTo>
                <a:lnTo>
                  <a:pt x="13199303" y="897145"/>
                </a:lnTo>
                <a:lnTo>
                  <a:pt x="13335006" y="897145"/>
                </a:lnTo>
                <a:lnTo>
                  <a:pt x="13335006" y="517680"/>
                </a:lnTo>
                <a:lnTo>
                  <a:pt x="13709445" y="517680"/>
                </a:lnTo>
                <a:lnTo>
                  <a:pt x="13709445" y="394543"/>
                </a:lnTo>
                <a:lnTo>
                  <a:pt x="13335006" y="394543"/>
                </a:lnTo>
                <a:lnTo>
                  <a:pt x="13335006" y="140728"/>
                </a:lnTo>
                <a:lnTo>
                  <a:pt x="13742114" y="140728"/>
                </a:lnTo>
                <a:lnTo>
                  <a:pt x="13742114" y="17591"/>
                </a:lnTo>
                <a:close/>
              </a:path>
              <a:path w="14326869" h="1148714">
                <a:moveTo>
                  <a:pt x="13900807" y="673487"/>
                </a:moveTo>
                <a:lnTo>
                  <a:pt x="13780182" y="702387"/>
                </a:lnTo>
                <a:lnTo>
                  <a:pt x="13792747" y="752411"/>
                </a:lnTo>
                <a:lnTo>
                  <a:pt x="13812851" y="795682"/>
                </a:lnTo>
                <a:lnTo>
                  <a:pt x="13840494" y="832199"/>
                </a:lnTo>
                <a:lnTo>
                  <a:pt x="13875676" y="861963"/>
                </a:lnTo>
                <a:lnTo>
                  <a:pt x="13917141" y="885051"/>
                </a:lnTo>
                <a:lnTo>
                  <a:pt x="13963631" y="901543"/>
                </a:lnTo>
                <a:lnTo>
                  <a:pt x="14015148" y="911438"/>
                </a:lnTo>
                <a:lnTo>
                  <a:pt x="14071691" y="914736"/>
                </a:lnTo>
                <a:lnTo>
                  <a:pt x="14127135" y="911516"/>
                </a:lnTo>
                <a:lnTo>
                  <a:pt x="14176610" y="901857"/>
                </a:lnTo>
                <a:lnTo>
                  <a:pt x="14220116" y="885758"/>
                </a:lnTo>
                <a:lnTo>
                  <a:pt x="14257654" y="863219"/>
                </a:lnTo>
                <a:lnTo>
                  <a:pt x="14287889" y="834869"/>
                </a:lnTo>
                <a:lnTo>
                  <a:pt x="14303618" y="810446"/>
                </a:lnTo>
                <a:lnTo>
                  <a:pt x="14071691" y="810446"/>
                </a:lnTo>
                <a:lnTo>
                  <a:pt x="14051273" y="809661"/>
                </a:lnTo>
                <a:lnTo>
                  <a:pt x="14012321" y="803378"/>
                </a:lnTo>
                <a:lnTo>
                  <a:pt x="13961433" y="780918"/>
                </a:lnTo>
                <a:lnTo>
                  <a:pt x="13923659" y="738747"/>
                </a:lnTo>
                <a:lnTo>
                  <a:pt x="13906697" y="697910"/>
                </a:lnTo>
                <a:lnTo>
                  <a:pt x="13900807" y="673487"/>
                </a:lnTo>
                <a:close/>
              </a:path>
              <a:path w="14326869" h="1148714">
                <a:moveTo>
                  <a:pt x="14045304" y="260096"/>
                </a:moveTo>
                <a:lnTo>
                  <a:pt x="13993945" y="263159"/>
                </a:lnTo>
                <a:lnTo>
                  <a:pt x="13947925" y="272347"/>
                </a:lnTo>
                <a:lnTo>
                  <a:pt x="13907246" y="287661"/>
                </a:lnTo>
                <a:lnTo>
                  <a:pt x="13871907" y="309100"/>
                </a:lnTo>
                <a:lnTo>
                  <a:pt x="13843321" y="335487"/>
                </a:lnTo>
                <a:lnTo>
                  <a:pt x="13810652" y="403338"/>
                </a:lnTo>
                <a:lnTo>
                  <a:pt x="13806569" y="444803"/>
                </a:lnTo>
                <a:lnTo>
                  <a:pt x="13808453" y="472996"/>
                </a:lnTo>
                <a:lnTo>
                  <a:pt x="13823531" y="521371"/>
                </a:lnTo>
                <a:lnTo>
                  <a:pt x="13853138" y="559380"/>
                </a:lnTo>
                <a:lnTo>
                  <a:pt x="13893974" y="588908"/>
                </a:lnTo>
                <a:lnTo>
                  <a:pt x="13944862" y="610662"/>
                </a:lnTo>
                <a:lnTo>
                  <a:pt x="14002034" y="626996"/>
                </a:lnTo>
                <a:lnTo>
                  <a:pt x="14075460" y="640818"/>
                </a:lnTo>
                <a:lnTo>
                  <a:pt x="14104360" y="646865"/>
                </a:lnTo>
                <a:lnTo>
                  <a:pt x="14150851" y="661315"/>
                </a:lnTo>
                <a:lnTo>
                  <a:pt x="14192001" y="692335"/>
                </a:lnTo>
                <a:lnTo>
                  <a:pt x="14199855" y="725004"/>
                </a:lnTo>
                <a:lnTo>
                  <a:pt x="14197734" y="742987"/>
                </a:lnTo>
                <a:lnTo>
                  <a:pt x="14165929" y="786573"/>
                </a:lnTo>
                <a:lnTo>
                  <a:pt x="14126035" y="804478"/>
                </a:lnTo>
                <a:lnTo>
                  <a:pt x="14071691" y="810446"/>
                </a:lnTo>
                <a:lnTo>
                  <a:pt x="14303618" y="810446"/>
                </a:lnTo>
                <a:lnTo>
                  <a:pt x="14309485" y="801336"/>
                </a:lnTo>
                <a:lnTo>
                  <a:pt x="14322442" y="762620"/>
                </a:lnTo>
                <a:lnTo>
                  <a:pt x="14326762" y="718721"/>
                </a:lnTo>
                <a:lnTo>
                  <a:pt x="14324720" y="688879"/>
                </a:lnTo>
                <a:lnTo>
                  <a:pt x="14308385" y="638619"/>
                </a:lnTo>
                <a:lnTo>
                  <a:pt x="14276894" y="600453"/>
                </a:lnTo>
                <a:lnTo>
                  <a:pt x="14233544" y="571553"/>
                </a:lnTo>
                <a:lnTo>
                  <a:pt x="14179044" y="550899"/>
                </a:lnTo>
                <a:lnTo>
                  <a:pt x="14118104" y="535193"/>
                </a:lnTo>
                <a:lnTo>
                  <a:pt x="14041535" y="521450"/>
                </a:lnTo>
                <a:lnTo>
                  <a:pt x="14017662" y="516502"/>
                </a:lnTo>
                <a:lnTo>
                  <a:pt x="13977454" y="503309"/>
                </a:lnTo>
                <a:lnTo>
                  <a:pt x="13939445" y="472446"/>
                </a:lnTo>
                <a:lnTo>
                  <a:pt x="13932219" y="439777"/>
                </a:lnTo>
                <a:lnTo>
                  <a:pt x="13934104" y="423207"/>
                </a:lnTo>
                <a:lnTo>
                  <a:pt x="13962376" y="385747"/>
                </a:lnTo>
                <a:lnTo>
                  <a:pt x="13998186" y="370669"/>
                </a:lnTo>
                <a:lnTo>
                  <a:pt x="14045304" y="365643"/>
                </a:lnTo>
                <a:lnTo>
                  <a:pt x="14273692" y="365643"/>
                </a:lnTo>
                <a:lnTo>
                  <a:pt x="14272104" y="362816"/>
                </a:lnTo>
                <a:lnTo>
                  <a:pt x="14247131" y="333209"/>
                </a:lnTo>
                <a:lnTo>
                  <a:pt x="14216190" y="307844"/>
                </a:lnTo>
                <a:lnTo>
                  <a:pt x="14180536" y="286954"/>
                </a:lnTo>
                <a:lnTo>
                  <a:pt x="14140171" y="272033"/>
                </a:lnTo>
                <a:lnTo>
                  <a:pt x="14095093" y="263081"/>
                </a:lnTo>
                <a:lnTo>
                  <a:pt x="14045304" y="260096"/>
                </a:lnTo>
                <a:close/>
              </a:path>
              <a:path w="14326869" h="1148714">
                <a:moveTo>
                  <a:pt x="14273692" y="365643"/>
                </a:moveTo>
                <a:lnTo>
                  <a:pt x="14045304" y="365643"/>
                </a:lnTo>
                <a:lnTo>
                  <a:pt x="14071220" y="367135"/>
                </a:lnTo>
                <a:lnTo>
                  <a:pt x="14094937" y="371611"/>
                </a:lnTo>
                <a:lnTo>
                  <a:pt x="14135773" y="389516"/>
                </a:lnTo>
                <a:lnTo>
                  <a:pt x="14165929" y="420615"/>
                </a:lnTo>
                <a:lnTo>
                  <a:pt x="14183521" y="468676"/>
                </a:lnTo>
                <a:lnTo>
                  <a:pt x="14304145" y="434751"/>
                </a:lnTo>
                <a:lnTo>
                  <a:pt x="14291109" y="396663"/>
                </a:lnTo>
                <a:lnTo>
                  <a:pt x="14273692" y="3656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0052050" y="3067969"/>
            <a:ext cx="9067800" cy="10795"/>
          </a:xfrm>
          <a:custGeom>
            <a:avLst/>
            <a:gdLst/>
            <a:ahLst/>
            <a:cxnLst/>
            <a:rect l="l" t="t" r="r" b="b"/>
            <a:pathLst>
              <a:path w="9067800" h="10794">
                <a:moveTo>
                  <a:pt x="9067786" y="0"/>
                </a:moveTo>
                <a:lnTo>
                  <a:pt x="0" y="0"/>
                </a:lnTo>
                <a:lnTo>
                  <a:pt x="0" y="10470"/>
                </a:lnTo>
                <a:lnTo>
                  <a:pt x="9067786" y="10470"/>
                </a:lnTo>
                <a:lnTo>
                  <a:pt x="90677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0" y="3067969"/>
            <a:ext cx="9403080" cy="10795"/>
          </a:xfrm>
          <a:custGeom>
            <a:avLst/>
            <a:gdLst/>
            <a:ahLst/>
            <a:cxnLst/>
            <a:rect l="l" t="t" r="r" b="b"/>
            <a:pathLst>
              <a:path w="9403080" h="10794">
                <a:moveTo>
                  <a:pt x="9402855" y="0"/>
                </a:moveTo>
                <a:lnTo>
                  <a:pt x="0" y="0"/>
                </a:lnTo>
                <a:lnTo>
                  <a:pt x="0" y="10470"/>
                </a:lnTo>
                <a:lnTo>
                  <a:pt x="9402855" y="10470"/>
                </a:lnTo>
                <a:lnTo>
                  <a:pt x="94028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 descr=""/>
          <p:cNvSpPr/>
          <p:nvPr/>
        </p:nvSpPr>
        <p:spPr>
          <a:xfrm>
            <a:off x="0" y="6722308"/>
            <a:ext cx="9403080" cy="10795"/>
          </a:xfrm>
          <a:custGeom>
            <a:avLst/>
            <a:gdLst/>
            <a:ahLst/>
            <a:cxnLst/>
            <a:rect l="l" t="t" r="r" b="b"/>
            <a:pathLst>
              <a:path w="9403080" h="10795">
                <a:moveTo>
                  <a:pt x="9402855" y="0"/>
                </a:moveTo>
                <a:lnTo>
                  <a:pt x="0" y="0"/>
                </a:lnTo>
                <a:lnTo>
                  <a:pt x="0" y="10470"/>
                </a:lnTo>
                <a:lnTo>
                  <a:pt x="9402855" y="10470"/>
                </a:lnTo>
                <a:lnTo>
                  <a:pt x="94028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 descr=""/>
          <p:cNvSpPr/>
          <p:nvPr/>
        </p:nvSpPr>
        <p:spPr>
          <a:xfrm>
            <a:off x="10052050" y="6722308"/>
            <a:ext cx="9403080" cy="10795"/>
          </a:xfrm>
          <a:custGeom>
            <a:avLst/>
            <a:gdLst/>
            <a:ahLst/>
            <a:cxnLst/>
            <a:rect l="l" t="t" r="r" b="b"/>
            <a:pathLst>
              <a:path w="9403080" h="10795">
                <a:moveTo>
                  <a:pt x="9402855" y="0"/>
                </a:moveTo>
                <a:lnTo>
                  <a:pt x="0" y="0"/>
                </a:lnTo>
                <a:lnTo>
                  <a:pt x="0" y="10470"/>
                </a:lnTo>
                <a:lnTo>
                  <a:pt x="9402855" y="10470"/>
                </a:lnTo>
                <a:lnTo>
                  <a:pt x="94028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50260" y="3496019"/>
            <a:ext cx="8966200" cy="610235"/>
          </a:xfrm>
          <a:custGeom>
            <a:avLst/>
            <a:gdLst/>
            <a:ahLst/>
            <a:cxnLst/>
            <a:rect l="l" t="t" r="r" b="b"/>
            <a:pathLst>
              <a:path w="8966200" h="610235">
                <a:moveTo>
                  <a:pt x="206067" y="0"/>
                </a:moveTo>
                <a:lnTo>
                  <a:pt x="160152" y="3926"/>
                </a:lnTo>
                <a:lnTo>
                  <a:pt x="119577" y="15706"/>
                </a:lnTo>
                <a:lnTo>
                  <a:pt x="84342" y="35339"/>
                </a:lnTo>
                <a:lnTo>
                  <a:pt x="54448" y="62825"/>
                </a:lnTo>
                <a:lnTo>
                  <a:pt x="30627" y="97431"/>
                </a:lnTo>
                <a:lnTo>
                  <a:pt x="13612" y="138425"/>
                </a:lnTo>
                <a:lnTo>
                  <a:pt x="3403" y="185805"/>
                </a:lnTo>
                <a:lnTo>
                  <a:pt x="0" y="239573"/>
                </a:lnTo>
                <a:lnTo>
                  <a:pt x="0" y="370250"/>
                </a:lnTo>
                <a:lnTo>
                  <a:pt x="3403" y="425379"/>
                </a:lnTo>
                <a:lnTo>
                  <a:pt x="13612" y="473493"/>
                </a:lnTo>
                <a:lnTo>
                  <a:pt x="30627" y="514591"/>
                </a:lnTo>
                <a:lnTo>
                  <a:pt x="54448" y="548674"/>
                </a:lnTo>
                <a:lnTo>
                  <a:pt x="84342" y="575427"/>
                </a:lnTo>
                <a:lnTo>
                  <a:pt x="119577" y="594536"/>
                </a:lnTo>
                <a:lnTo>
                  <a:pt x="160152" y="606002"/>
                </a:lnTo>
                <a:lnTo>
                  <a:pt x="206067" y="609824"/>
                </a:lnTo>
                <a:lnTo>
                  <a:pt x="251981" y="606002"/>
                </a:lnTo>
                <a:lnTo>
                  <a:pt x="292556" y="594536"/>
                </a:lnTo>
                <a:lnTo>
                  <a:pt x="327791" y="575427"/>
                </a:lnTo>
                <a:lnTo>
                  <a:pt x="357685" y="548674"/>
                </a:lnTo>
                <a:lnTo>
                  <a:pt x="359441" y="546161"/>
                </a:lnTo>
                <a:lnTo>
                  <a:pt x="206067" y="546161"/>
                </a:lnTo>
                <a:lnTo>
                  <a:pt x="174235" y="543229"/>
                </a:lnTo>
                <a:lnTo>
                  <a:pt x="123137" y="519774"/>
                </a:lnTo>
                <a:lnTo>
                  <a:pt x="89211" y="472969"/>
                </a:lnTo>
                <a:lnTo>
                  <a:pt x="72458" y="405956"/>
                </a:lnTo>
                <a:lnTo>
                  <a:pt x="70364" y="365224"/>
                </a:lnTo>
                <a:lnTo>
                  <a:pt x="70364" y="244599"/>
                </a:lnTo>
                <a:lnTo>
                  <a:pt x="72458" y="206276"/>
                </a:lnTo>
                <a:lnTo>
                  <a:pt x="83452" y="155597"/>
                </a:lnTo>
                <a:lnTo>
                  <a:pt x="103871" y="114760"/>
                </a:lnTo>
                <a:lnTo>
                  <a:pt x="134498" y="84447"/>
                </a:lnTo>
                <a:lnTo>
                  <a:pt x="174026" y="67013"/>
                </a:lnTo>
                <a:lnTo>
                  <a:pt x="206067" y="63663"/>
                </a:lnTo>
                <a:lnTo>
                  <a:pt x="358262" y="63663"/>
                </a:lnTo>
                <a:lnTo>
                  <a:pt x="357685" y="62825"/>
                </a:lnTo>
                <a:lnTo>
                  <a:pt x="327791" y="35339"/>
                </a:lnTo>
                <a:lnTo>
                  <a:pt x="292556" y="15706"/>
                </a:lnTo>
                <a:lnTo>
                  <a:pt x="251981" y="3926"/>
                </a:lnTo>
                <a:lnTo>
                  <a:pt x="206067" y="0"/>
                </a:lnTo>
                <a:close/>
              </a:path>
              <a:path w="8966200" h="610235">
                <a:moveTo>
                  <a:pt x="358262" y="63663"/>
                </a:moveTo>
                <a:lnTo>
                  <a:pt x="206067" y="63663"/>
                </a:lnTo>
                <a:lnTo>
                  <a:pt x="222296" y="64500"/>
                </a:lnTo>
                <a:lnTo>
                  <a:pt x="237479" y="67013"/>
                </a:lnTo>
                <a:lnTo>
                  <a:pt x="277111" y="84447"/>
                </a:lnTo>
                <a:lnTo>
                  <a:pt x="307425" y="114760"/>
                </a:lnTo>
                <a:lnTo>
                  <a:pt x="328628" y="155597"/>
                </a:lnTo>
                <a:lnTo>
                  <a:pt x="339675" y="206276"/>
                </a:lnTo>
                <a:lnTo>
                  <a:pt x="341769" y="244599"/>
                </a:lnTo>
                <a:lnTo>
                  <a:pt x="341769" y="365224"/>
                </a:lnTo>
                <a:lnTo>
                  <a:pt x="339623" y="405956"/>
                </a:lnTo>
                <a:lnTo>
                  <a:pt x="322450" y="472969"/>
                </a:lnTo>
                <a:lnTo>
                  <a:pt x="288525" y="519774"/>
                </a:lnTo>
                <a:lnTo>
                  <a:pt x="237846" y="543229"/>
                </a:lnTo>
                <a:lnTo>
                  <a:pt x="206067" y="546161"/>
                </a:lnTo>
                <a:lnTo>
                  <a:pt x="359441" y="546161"/>
                </a:lnTo>
                <a:lnTo>
                  <a:pt x="381506" y="514591"/>
                </a:lnTo>
                <a:lnTo>
                  <a:pt x="398521" y="473493"/>
                </a:lnTo>
                <a:lnTo>
                  <a:pt x="408731" y="425379"/>
                </a:lnTo>
                <a:lnTo>
                  <a:pt x="412134" y="370250"/>
                </a:lnTo>
                <a:lnTo>
                  <a:pt x="412134" y="239573"/>
                </a:lnTo>
                <a:lnTo>
                  <a:pt x="408731" y="185805"/>
                </a:lnTo>
                <a:lnTo>
                  <a:pt x="398521" y="138425"/>
                </a:lnTo>
                <a:lnTo>
                  <a:pt x="381506" y="97431"/>
                </a:lnTo>
                <a:lnTo>
                  <a:pt x="358262" y="63663"/>
                </a:lnTo>
                <a:close/>
              </a:path>
              <a:path w="8966200" h="610235">
                <a:moveTo>
                  <a:pt x="206067" y="251301"/>
                </a:moveTo>
                <a:lnTo>
                  <a:pt x="168371" y="267216"/>
                </a:lnTo>
                <a:lnTo>
                  <a:pt x="152456" y="304912"/>
                </a:lnTo>
                <a:lnTo>
                  <a:pt x="153450" y="315435"/>
                </a:lnTo>
                <a:lnTo>
                  <a:pt x="176696" y="349570"/>
                </a:lnTo>
                <a:lnTo>
                  <a:pt x="206067" y="358523"/>
                </a:lnTo>
                <a:lnTo>
                  <a:pt x="216590" y="357528"/>
                </a:lnTo>
                <a:lnTo>
                  <a:pt x="250725" y="334283"/>
                </a:lnTo>
                <a:lnTo>
                  <a:pt x="259677" y="304912"/>
                </a:lnTo>
                <a:lnTo>
                  <a:pt x="258683" y="294388"/>
                </a:lnTo>
                <a:lnTo>
                  <a:pt x="235437" y="260253"/>
                </a:lnTo>
                <a:lnTo>
                  <a:pt x="206067" y="251301"/>
                </a:lnTo>
                <a:close/>
              </a:path>
              <a:path w="8966200" h="610235">
                <a:moveTo>
                  <a:pt x="915829" y="532758"/>
                </a:moveTo>
                <a:lnTo>
                  <a:pt x="513747" y="532758"/>
                </a:lnTo>
                <a:lnTo>
                  <a:pt x="513747" y="598097"/>
                </a:lnTo>
                <a:lnTo>
                  <a:pt x="915829" y="598097"/>
                </a:lnTo>
                <a:lnTo>
                  <a:pt x="915829" y="532758"/>
                </a:lnTo>
                <a:close/>
              </a:path>
              <a:path w="8966200" h="610235">
                <a:moveTo>
                  <a:pt x="749970" y="42721"/>
                </a:moveTo>
                <a:lnTo>
                  <a:pt x="679606" y="42721"/>
                </a:lnTo>
                <a:lnTo>
                  <a:pt x="679606" y="532758"/>
                </a:lnTo>
                <a:lnTo>
                  <a:pt x="749970" y="532758"/>
                </a:lnTo>
                <a:lnTo>
                  <a:pt x="749970" y="42721"/>
                </a:lnTo>
                <a:close/>
              </a:path>
              <a:path w="8966200" h="610235">
                <a:moveTo>
                  <a:pt x="749970" y="11727"/>
                </a:moveTo>
                <a:lnTo>
                  <a:pt x="613430" y="11727"/>
                </a:lnTo>
                <a:lnTo>
                  <a:pt x="503695" y="258002"/>
                </a:lnTo>
                <a:lnTo>
                  <a:pt x="503695" y="263028"/>
                </a:lnTo>
                <a:lnTo>
                  <a:pt x="573222" y="263028"/>
                </a:lnTo>
                <a:lnTo>
                  <a:pt x="669554" y="42721"/>
                </a:lnTo>
                <a:lnTo>
                  <a:pt x="749970" y="42721"/>
                </a:lnTo>
                <a:lnTo>
                  <a:pt x="749970" y="11727"/>
                </a:lnTo>
                <a:close/>
              </a:path>
              <a:path w="8966200" h="610235">
                <a:moveTo>
                  <a:pt x="1606580" y="11727"/>
                </a:moveTo>
                <a:lnTo>
                  <a:pt x="1536216" y="11727"/>
                </a:lnTo>
                <a:lnTo>
                  <a:pt x="1536216" y="598097"/>
                </a:lnTo>
                <a:lnTo>
                  <a:pt x="1913168" y="598097"/>
                </a:lnTo>
                <a:lnTo>
                  <a:pt x="1913168" y="532758"/>
                </a:lnTo>
                <a:lnTo>
                  <a:pt x="1606580" y="532758"/>
                </a:lnTo>
                <a:lnTo>
                  <a:pt x="1606580" y="11727"/>
                </a:lnTo>
                <a:close/>
              </a:path>
              <a:path w="8966200" h="610235">
                <a:moveTo>
                  <a:pt x="2224199" y="0"/>
                </a:moveTo>
                <a:lnTo>
                  <a:pt x="2178284" y="3926"/>
                </a:lnTo>
                <a:lnTo>
                  <a:pt x="2137709" y="15706"/>
                </a:lnTo>
                <a:lnTo>
                  <a:pt x="2102475" y="35339"/>
                </a:lnTo>
                <a:lnTo>
                  <a:pt x="2072580" y="62825"/>
                </a:lnTo>
                <a:lnTo>
                  <a:pt x="2048759" y="97431"/>
                </a:lnTo>
                <a:lnTo>
                  <a:pt x="2031744" y="138425"/>
                </a:lnTo>
                <a:lnTo>
                  <a:pt x="2021535" y="185805"/>
                </a:lnTo>
                <a:lnTo>
                  <a:pt x="2018132" y="239573"/>
                </a:lnTo>
                <a:lnTo>
                  <a:pt x="2018132" y="370250"/>
                </a:lnTo>
                <a:lnTo>
                  <a:pt x="2021535" y="425379"/>
                </a:lnTo>
                <a:lnTo>
                  <a:pt x="2031744" y="473493"/>
                </a:lnTo>
                <a:lnTo>
                  <a:pt x="2048759" y="514591"/>
                </a:lnTo>
                <a:lnTo>
                  <a:pt x="2072580" y="548674"/>
                </a:lnTo>
                <a:lnTo>
                  <a:pt x="2102475" y="575427"/>
                </a:lnTo>
                <a:lnTo>
                  <a:pt x="2137709" y="594536"/>
                </a:lnTo>
                <a:lnTo>
                  <a:pt x="2178284" y="606002"/>
                </a:lnTo>
                <a:lnTo>
                  <a:pt x="2224199" y="609824"/>
                </a:lnTo>
                <a:lnTo>
                  <a:pt x="2270114" y="606002"/>
                </a:lnTo>
                <a:lnTo>
                  <a:pt x="2310688" y="594536"/>
                </a:lnTo>
                <a:lnTo>
                  <a:pt x="2345923" y="575427"/>
                </a:lnTo>
                <a:lnTo>
                  <a:pt x="2375817" y="548674"/>
                </a:lnTo>
                <a:lnTo>
                  <a:pt x="2378745" y="544486"/>
                </a:lnTo>
                <a:lnTo>
                  <a:pt x="2224199" y="544486"/>
                </a:lnTo>
                <a:lnTo>
                  <a:pt x="2192367" y="541606"/>
                </a:lnTo>
                <a:lnTo>
                  <a:pt x="2141269" y="518570"/>
                </a:lnTo>
                <a:lnTo>
                  <a:pt x="2107344" y="472498"/>
                </a:lnTo>
                <a:lnTo>
                  <a:pt x="2090590" y="405903"/>
                </a:lnTo>
                <a:lnTo>
                  <a:pt x="2088496" y="365224"/>
                </a:lnTo>
                <a:lnTo>
                  <a:pt x="2088496" y="244599"/>
                </a:lnTo>
                <a:lnTo>
                  <a:pt x="2090590" y="206328"/>
                </a:lnTo>
                <a:lnTo>
                  <a:pt x="2107344" y="141409"/>
                </a:lnTo>
                <a:lnTo>
                  <a:pt x="2141269" y="93138"/>
                </a:lnTo>
                <a:lnTo>
                  <a:pt x="2192367" y="68427"/>
                </a:lnTo>
                <a:lnTo>
                  <a:pt x="2224199" y="65338"/>
                </a:lnTo>
                <a:lnTo>
                  <a:pt x="2377547" y="65338"/>
                </a:lnTo>
                <a:lnTo>
                  <a:pt x="2375817" y="62825"/>
                </a:lnTo>
                <a:lnTo>
                  <a:pt x="2345923" y="35339"/>
                </a:lnTo>
                <a:lnTo>
                  <a:pt x="2310688" y="15706"/>
                </a:lnTo>
                <a:lnTo>
                  <a:pt x="2270114" y="3926"/>
                </a:lnTo>
                <a:lnTo>
                  <a:pt x="2224199" y="0"/>
                </a:lnTo>
                <a:close/>
              </a:path>
              <a:path w="8966200" h="610235">
                <a:moveTo>
                  <a:pt x="2377547" y="65338"/>
                </a:moveTo>
                <a:lnTo>
                  <a:pt x="2224199" y="65338"/>
                </a:lnTo>
                <a:lnTo>
                  <a:pt x="2255978" y="68427"/>
                </a:lnTo>
                <a:lnTo>
                  <a:pt x="2283464" y="77693"/>
                </a:lnTo>
                <a:lnTo>
                  <a:pt x="2325557" y="114760"/>
                </a:lnTo>
                <a:lnTo>
                  <a:pt x="2351315" y="171931"/>
                </a:lnTo>
                <a:lnTo>
                  <a:pt x="2359902" y="244599"/>
                </a:lnTo>
                <a:lnTo>
                  <a:pt x="2359902" y="365224"/>
                </a:lnTo>
                <a:lnTo>
                  <a:pt x="2357755" y="405903"/>
                </a:lnTo>
                <a:lnTo>
                  <a:pt x="2340583" y="472498"/>
                </a:lnTo>
                <a:lnTo>
                  <a:pt x="2306657" y="518570"/>
                </a:lnTo>
                <a:lnTo>
                  <a:pt x="2255978" y="541606"/>
                </a:lnTo>
                <a:lnTo>
                  <a:pt x="2224199" y="544486"/>
                </a:lnTo>
                <a:lnTo>
                  <a:pt x="2378745" y="544486"/>
                </a:lnTo>
                <a:lnTo>
                  <a:pt x="2399639" y="514591"/>
                </a:lnTo>
                <a:lnTo>
                  <a:pt x="2416654" y="473493"/>
                </a:lnTo>
                <a:lnTo>
                  <a:pt x="2426863" y="425379"/>
                </a:lnTo>
                <a:lnTo>
                  <a:pt x="2430266" y="370250"/>
                </a:lnTo>
                <a:lnTo>
                  <a:pt x="2430266" y="239573"/>
                </a:lnTo>
                <a:lnTo>
                  <a:pt x="2426863" y="185805"/>
                </a:lnTo>
                <a:lnTo>
                  <a:pt x="2416654" y="138425"/>
                </a:lnTo>
                <a:lnTo>
                  <a:pt x="2399639" y="97431"/>
                </a:lnTo>
                <a:lnTo>
                  <a:pt x="2377547" y="65338"/>
                </a:lnTo>
                <a:close/>
              </a:path>
              <a:path w="8966200" h="610235">
                <a:moveTo>
                  <a:pt x="2732082" y="0"/>
                </a:moveTo>
                <a:lnTo>
                  <a:pt x="2686168" y="3926"/>
                </a:lnTo>
                <a:lnTo>
                  <a:pt x="2645593" y="15706"/>
                </a:lnTo>
                <a:lnTo>
                  <a:pt x="2610358" y="35339"/>
                </a:lnTo>
                <a:lnTo>
                  <a:pt x="2580464" y="62825"/>
                </a:lnTo>
                <a:lnTo>
                  <a:pt x="2556643" y="97431"/>
                </a:lnTo>
                <a:lnTo>
                  <a:pt x="2539628" y="138425"/>
                </a:lnTo>
                <a:lnTo>
                  <a:pt x="2529419" y="185805"/>
                </a:lnTo>
                <a:lnTo>
                  <a:pt x="2526015" y="239573"/>
                </a:lnTo>
                <a:lnTo>
                  <a:pt x="2526015" y="370250"/>
                </a:lnTo>
                <a:lnTo>
                  <a:pt x="2529419" y="425379"/>
                </a:lnTo>
                <a:lnTo>
                  <a:pt x="2539628" y="473493"/>
                </a:lnTo>
                <a:lnTo>
                  <a:pt x="2556643" y="514591"/>
                </a:lnTo>
                <a:lnTo>
                  <a:pt x="2580464" y="548674"/>
                </a:lnTo>
                <a:lnTo>
                  <a:pt x="2610358" y="575427"/>
                </a:lnTo>
                <a:lnTo>
                  <a:pt x="2645593" y="594536"/>
                </a:lnTo>
                <a:lnTo>
                  <a:pt x="2686168" y="606002"/>
                </a:lnTo>
                <a:lnTo>
                  <a:pt x="2732082" y="609824"/>
                </a:lnTo>
                <a:lnTo>
                  <a:pt x="2756480" y="608829"/>
                </a:lnTo>
                <a:lnTo>
                  <a:pt x="2800876" y="600871"/>
                </a:lnTo>
                <a:lnTo>
                  <a:pt x="2839357" y="584798"/>
                </a:lnTo>
                <a:lnTo>
                  <a:pt x="2871607" y="562181"/>
                </a:lnTo>
                <a:lnTo>
                  <a:pt x="2888730" y="544486"/>
                </a:lnTo>
                <a:lnTo>
                  <a:pt x="2732082" y="544486"/>
                </a:lnTo>
                <a:lnTo>
                  <a:pt x="2700251" y="541606"/>
                </a:lnTo>
                <a:lnTo>
                  <a:pt x="2649153" y="518570"/>
                </a:lnTo>
                <a:lnTo>
                  <a:pt x="2615227" y="472498"/>
                </a:lnTo>
                <a:lnTo>
                  <a:pt x="2598474" y="405903"/>
                </a:lnTo>
                <a:lnTo>
                  <a:pt x="2596380" y="365224"/>
                </a:lnTo>
                <a:lnTo>
                  <a:pt x="2596380" y="244599"/>
                </a:lnTo>
                <a:lnTo>
                  <a:pt x="2598474" y="206328"/>
                </a:lnTo>
                <a:lnTo>
                  <a:pt x="2615227" y="141409"/>
                </a:lnTo>
                <a:lnTo>
                  <a:pt x="2649153" y="93138"/>
                </a:lnTo>
                <a:lnTo>
                  <a:pt x="2700251" y="68427"/>
                </a:lnTo>
                <a:lnTo>
                  <a:pt x="2732082" y="65338"/>
                </a:lnTo>
                <a:lnTo>
                  <a:pt x="2888116" y="65338"/>
                </a:lnTo>
                <a:lnTo>
                  <a:pt x="2885376" y="61987"/>
                </a:lnTo>
                <a:lnTo>
                  <a:pt x="2856267" y="36019"/>
                </a:lnTo>
                <a:lnTo>
                  <a:pt x="2820876" y="16753"/>
                </a:lnTo>
                <a:lnTo>
                  <a:pt x="2779411" y="4188"/>
                </a:lnTo>
                <a:lnTo>
                  <a:pt x="2756480" y="1047"/>
                </a:lnTo>
                <a:lnTo>
                  <a:pt x="2732082" y="0"/>
                </a:lnTo>
                <a:close/>
              </a:path>
              <a:path w="8966200" h="610235">
                <a:moveTo>
                  <a:pt x="2938150" y="387003"/>
                </a:moveTo>
                <a:lnTo>
                  <a:pt x="2867785" y="387003"/>
                </a:lnTo>
                <a:lnTo>
                  <a:pt x="2867785" y="397055"/>
                </a:lnTo>
                <a:lnTo>
                  <a:pt x="2867262" y="411558"/>
                </a:lnTo>
                <a:lnTo>
                  <a:pt x="2859408" y="453179"/>
                </a:lnTo>
                <a:lnTo>
                  <a:pt x="2842917" y="489304"/>
                </a:lnTo>
                <a:lnTo>
                  <a:pt x="2816687" y="518308"/>
                </a:lnTo>
                <a:lnTo>
                  <a:pt x="2779987" y="537889"/>
                </a:lnTo>
                <a:lnTo>
                  <a:pt x="2732082" y="544486"/>
                </a:lnTo>
                <a:lnTo>
                  <a:pt x="2888730" y="544486"/>
                </a:lnTo>
                <a:lnTo>
                  <a:pt x="2917260" y="499513"/>
                </a:lnTo>
                <a:lnTo>
                  <a:pt x="2930611" y="460823"/>
                </a:lnTo>
                <a:lnTo>
                  <a:pt x="2937312" y="418940"/>
                </a:lnTo>
                <a:lnTo>
                  <a:pt x="2938150" y="397055"/>
                </a:lnTo>
                <a:lnTo>
                  <a:pt x="2938150" y="387003"/>
                </a:lnTo>
                <a:close/>
              </a:path>
              <a:path w="8966200" h="610235">
                <a:moveTo>
                  <a:pt x="2888116" y="65338"/>
                </a:moveTo>
                <a:lnTo>
                  <a:pt x="2732082" y="65338"/>
                </a:lnTo>
                <a:lnTo>
                  <a:pt x="2749412" y="66123"/>
                </a:lnTo>
                <a:lnTo>
                  <a:pt x="2765380" y="68479"/>
                </a:lnTo>
                <a:lnTo>
                  <a:pt x="2805222" y="84342"/>
                </a:lnTo>
                <a:lnTo>
                  <a:pt x="2834278" y="110572"/>
                </a:lnTo>
                <a:lnTo>
                  <a:pt x="2854225" y="144498"/>
                </a:lnTo>
                <a:lnTo>
                  <a:pt x="2865063" y="184706"/>
                </a:lnTo>
                <a:lnTo>
                  <a:pt x="2867785" y="212768"/>
                </a:lnTo>
                <a:lnTo>
                  <a:pt x="2867785" y="222820"/>
                </a:lnTo>
                <a:lnTo>
                  <a:pt x="2938150" y="222820"/>
                </a:lnTo>
                <a:lnTo>
                  <a:pt x="2938150" y="212768"/>
                </a:lnTo>
                <a:lnTo>
                  <a:pt x="2937312" y="190936"/>
                </a:lnTo>
                <a:lnTo>
                  <a:pt x="2930611" y="149471"/>
                </a:lnTo>
                <a:lnTo>
                  <a:pt x="2917260" y="110834"/>
                </a:lnTo>
                <a:lnTo>
                  <a:pt x="2897575" y="76908"/>
                </a:lnTo>
                <a:lnTo>
                  <a:pt x="2888116" y="65338"/>
                </a:lnTo>
                <a:close/>
              </a:path>
              <a:path w="8966200" h="610235">
                <a:moveTo>
                  <a:pt x="3121855" y="11727"/>
                </a:moveTo>
                <a:lnTo>
                  <a:pt x="3051490" y="11727"/>
                </a:lnTo>
                <a:lnTo>
                  <a:pt x="3051490" y="598097"/>
                </a:lnTo>
                <a:lnTo>
                  <a:pt x="3121855" y="598097"/>
                </a:lnTo>
                <a:lnTo>
                  <a:pt x="3121855" y="336743"/>
                </a:lnTo>
                <a:lnTo>
                  <a:pt x="3234598" y="336743"/>
                </a:lnTo>
                <a:lnTo>
                  <a:pt x="3210648" y="309938"/>
                </a:lnTo>
                <a:lnTo>
                  <a:pt x="3210648" y="299886"/>
                </a:lnTo>
                <a:lnTo>
                  <a:pt x="3235084" y="271405"/>
                </a:lnTo>
                <a:lnTo>
                  <a:pt x="3121855" y="271405"/>
                </a:lnTo>
                <a:lnTo>
                  <a:pt x="3121855" y="11727"/>
                </a:lnTo>
                <a:close/>
              </a:path>
              <a:path w="8966200" h="610235">
                <a:moveTo>
                  <a:pt x="3234598" y="336743"/>
                </a:moveTo>
                <a:lnTo>
                  <a:pt x="3141121" y="336743"/>
                </a:lnTo>
                <a:lnTo>
                  <a:pt x="3374831" y="598097"/>
                </a:lnTo>
                <a:lnTo>
                  <a:pt x="3463625" y="598097"/>
                </a:lnTo>
                <a:lnTo>
                  <a:pt x="3463625" y="593070"/>
                </a:lnTo>
                <a:lnTo>
                  <a:pt x="3234598" y="336743"/>
                </a:lnTo>
                <a:close/>
              </a:path>
              <a:path w="8966200" h="610235">
                <a:moveTo>
                  <a:pt x="3453572" y="11727"/>
                </a:moveTo>
                <a:lnTo>
                  <a:pt x="3366455" y="11727"/>
                </a:lnTo>
                <a:lnTo>
                  <a:pt x="3141121" y="271405"/>
                </a:lnTo>
                <a:lnTo>
                  <a:pt x="3235084" y="271405"/>
                </a:lnTo>
                <a:lnTo>
                  <a:pt x="3453572" y="16753"/>
                </a:lnTo>
                <a:lnTo>
                  <a:pt x="3453572" y="11727"/>
                </a:lnTo>
                <a:close/>
              </a:path>
              <a:path w="8966200" h="610235">
                <a:moveTo>
                  <a:pt x="3923761" y="532758"/>
                </a:moveTo>
                <a:lnTo>
                  <a:pt x="3551835" y="532758"/>
                </a:lnTo>
                <a:lnTo>
                  <a:pt x="3551835" y="598097"/>
                </a:lnTo>
                <a:lnTo>
                  <a:pt x="3923761" y="598097"/>
                </a:lnTo>
                <a:lnTo>
                  <a:pt x="3923761" y="532758"/>
                </a:lnTo>
                <a:close/>
              </a:path>
              <a:path w="8966200" h="610235">
                <a:moveTo>
                  <a:pt x="3772980" y="77065"/>
                </a:moveTo>
                <a:lnTo>
                  <a:pt x="3702616" y="77065"/>
                </a:lnTo>
                <a:lnTo>
                  <a:pt x="3702616" y="532758"/>
                </a:lnTo>
                <a:lnTo>
                  <a:pt x="3772980" y="532758"/>
                </a:lnTo>
                <a:lnTo>
                  <a:pt x="3772980" y="77065"/>
                </a:lnTo>
                <a:close/>
              </a:path>
              <a:path w="8966200" h="610235">
                <a:moveTo>
                  <a:pt x="3923761" y="11727"/>
                </a:moveTo>
                <a:lnTo>
                  <a:pt x="3551835" y="11727"/>
                </a:lnTo>
                <a:lnTo>
                  <a:pt x="3551835" y="77065"/>
                </a:lnTo>
                <a:lnTo>
                  <a:pt x="3923761" y="77065"/>
                </a:lnTo>
                <a:lnTo>
                  <a:pt x="3923761" y="11727"/>
                </a:lnTo>
                <a:close/>
              </a:path>
              <a:path w="8966200" h="610235">
                <a:moveTo>
                  <a:pt x="4187883" y="11727"/>
                </a:moveTo>
                <a:lnTo>
                  <a:pt x="4047154" y="11727"/>
                </a:lnTo>
                <a:lnTo>
                  <a:pt x="4047154" y="598097"/>
                </a:lnTo>
                <a:lnTo>
                  <a:pt x="4117518" y="598097"/>
                </a:lnTo>
                <a:lnTo>
                  <a:pt x="4117518" y="41883"/>
                </a:lnTo>
                <a:lnTo>
                  <a:pt x="4197057" y="41883"/>
                </a:lnTo>
                <a:lnTo>
                  <a:pt x="4187883" y="11727"/>
                </a:lnTo>
                <a:close/>
              </a:path>
              <a:path w="8966200" h="610235">
                <a:moveTo>
                  <a:pt x="4197057" y="41883"/>
                </a:moveTo>
                <a:lnTo>
                  <a:pt x="4127570" y="41883"/>
                </a:lnTo>
                <a:lnTo>
                  <a:pt x="4296780" y="598097"/>
                </a:lnTo>
                <a:lnTo>
                  <a:pt x="4437508" y="598097"/>
                </a:lnTo>
                <a:lnTo>
                  <a:pt x="4437508" y="567940"/>
                </a:lnTo>
                <a:lnTo>
                  <a:pt x="4357092" y="567940"/>
                </a:lnTo>
                <a:lnTo>
                  <a:pt x="4197057" y="41883"/>
                </a:lnTo>
                <a:close/>
              </a:path>
              <a:path w="8966200" h="610235">
                <a:moveTo>
                  <a:pt x="4437508" y="11727"/>
                </a:moveTo>
                <a:lnTo>
                  <a:pt x="4367144" y="11727"/>
                </a:lnTo>
                <a:lnTo>
                  <a:pt x="4367144" y="567940"/>
                </a:lnTo>
                <a:lnTo>
                  <a:pt x="4437508" y="567940"/>
                </a:lnTo>
                <a:lnTo>
                  <a:pt x="4437508" y="11727"/>
                </a:lnTo>
                <a:close/>
              </a:path>
              <a:path w="8966200" h="610235">
                <a:moveTo>
                  <a:pt x="4746026" y="0"/>
                </a:moveTo>
                <a:lnTo>
                  <a:pt x="4700111" y="3926"/>
                </a:lnTo>
                <a:lnTo>
                  <a:pt x="4659537" y="15706"/>
                </a:lnTo>
                <a:lnTo>
                  <a:pt x="4624302" y="35339"/>
                </a:lnTo>
                <a:lnTo>
                  <a:pt x="4594408" y="62825"/>
                </a:lnTo>
                <a:lnTo>
                  <a:pt x="4570587" y="97431"/>
                </a:lnTo>
                <a:lnTo>
                  <a:pt x="4553571" y="138425"/>
                </a:lnTo>
                <a:lnTo>
                  <a:pt x="4543362" y="185805"/>
                </a:lnTo>
                <a:lnTo>
                  <a:pt x="4539959" y="239573"/>
                </a:lnTo>
                <a:lnTo>
                  <a:pt x="4539959" y="370250"/>
                </a:lnTo>
                <a:lnTo>
                  <a:pt x="4543310" y="425379"/>
                </a:lnTo>
                <a:lnTo>
                  <a:pt x="4553362" y="473493"/>
                </a:lnTo>
                <a:lnTo>
                  <a:pt x="4570115" y="514591"/>
                </a:lnTo>
                <a:lnTo>
                  <a:pt x="4593570" y="548674"/>
                </a:lnTo>
                <a:lnTo>
                  <a:pt x="4623308" y="575427"/>
                </a:lnTo>
                <a:lnTo>
                  <a:pt x="4658071" y="594536"/>
                </a:lnTo>
                <a:lnTo>
                  <a:pt x="4697860" y="606002"/>
                </a:lnTo>
                <a:lnTo>
                  <a:pt x="4742676" y="609824"/>
                </a:lnTo>
                <a:lnTo>
                  <a:pt x="4765817" y="608410"/>
                </a:lnTo>
                <a:lnTo>
                  <a:pt x="4807700" y="597102"/>
                </a:lnTo>
                <a:lnTo>
                  <a:pt x="4843091" y="575008"/>
                </a:lnTo>
                <a:lnTo>
                  <a:pt x="4868222" y="545271"/>
                </a:lnTo>
                <a:lnTo>
                  <a:pt x="4868601" y="544486"/>
                </a:lnTo>
                <a:lnTo>
                  <a:pt x="4747702" y="544486"/>
                </a:lnTo>
                <a:lnTo>
                  <a:pt x="4715137" y="541606"/>
                </a:lnTo>
                <a:lnTo>
                  <a:pt x="4663202" y="518570"/>
                </a:lnTo>
                <a:lnTo>
                  <a:pt x="4629171" y="472498"/>
                </a:lnTo>
                <a:lnTo>
                  <a:pt x="4612418" y="405903"/>
                </a:lnTo>
                <a:lnTo>
                  <a:pt x="4610324" y="365224"/>
                </a:lnTo>
                <a:lnTo>
                  <a:pt x="4610324" y="244599"/>
                </a:lnTo>
                <a:lnTo>
                  <a:pt x="4612418" y="206328"/>
                </a:lnTo>
                <a:lnTo>
                  <a:pt x="4629171" y="141409"/>
                </a:lnTo>
                <a:lnTo>
                  <a:pt x="4663097" y="93138"/>
                </a:lnTo>
                <a:lnTo>
                  <a:pt x="4714195" y="68427"/>
                </a:lnTo>
                <a:lnTo>
                  <a:pt x="4746026" y="65338"/>
                </a:lnTo>
                <a:lnTo>
                  <a:pt x="4902060" y="65338"/>
                </a:lnTo>
                <a:lnTo>
                  <a:pt x="4899320" y="61987"/>
                </a:lnTo>
                <a:lnTo>
                  <a:pt x="4870211" y="36019"/>
                </a:lnTo>
                <a:lnTo>
                  <a:pt x="4834819" y="16753"/>
                </a:lnTo>
                <a:lnTo>
                  <a:pt x="4793355" y="4188"/>
                </a:lnTo>
                <a:lnTo>
                  <a:pt x="4770423" y="1047"/>
                </a:lnTo>
                <a:lnTo>
                  <a:pt x="4746026" y="0"/>
                </a:lnTo>
                <a:close/>
              </a:path>
              <a:path w="8966200" h="610235">
                <a:moveTo>
                  <a:pt x="4952093" y="527732"/>
                </a:moveTo>
                <a:lnTo>
                  <a:pt x="4886755" y="527732"/>
                </a:lnTo>
                <a:lnTo>
                  <a:pt x="4886755" y="598097"/>
                </a:lnTo>
                <a:lnTo>
                  <a:pt x="4952093" y="598097"/>
                </a:lnTo>
                <a:lnTo>
                  <a:pt x="4952093" y="527732"/>
                </a:lnTo>
                <a:close/>
              </a:path>
              <a:path w="8966200" h="610235">
                <a:moveTo>
                  <a:pt x="4952093" y="316639"/>
                </a:moveTo>
                <a:lnTo>
                  <a:pt x="4690740" y="316639"/>
                </a:lnTo>
                <a:lnTo>
                  <a:pt x="4690740" y="381977"/>
                </a:lnTo>
                <a:lnTo>
                  <a:pt x="4881729" y="381977"/>
                </a:lnTo>
                <a:lnTo>
                  <a:pt x="4881729" y="392029"/>
                </a:lnTo>
                <a:lnTo>
                  <a:pt x="4872724" y="456111"/>
                </a:lnTo>
                <a:lnTo>
                  <a:pt x="4845709" y="504277"/>
                </a:lnTo>
                <a:lnTo>
                  <a:pt x="4803616" y="534433"/>
                </a:lnTo>
                <a:lnTo>
                  <a:pt x="4747702" y="544486"/>
                </a:lnTo>
                <a:lnTo>
                  <a:pt x="4868601" y="544486"/>
                </a:lnTo>
                <a:lnTo>
                  <a:pt x="4876703" y="527732"/>
                </a:lnTo>
                <a:lnTo>
                  <a:pt x="4952093" y="527732"/>
                </a:lnTo>
                <a:lnTo>
                  <a:pt x="4952093" y="316639"/>
                </a:lnTo>
                <a:close/>
              </a:path>
              <a:path w="8966200" h="610235">
                <a:moveTo>
                  <a:pt x="4902060" y="65338"/>
                </a:moveTo>
                <a:lnTo>
                  <a:pt x="4746026" y="65338"/>
                </a:lnTo>
                <a:lnTo>
                  <a:pt x="4763356" y="66123"/>
                </a:lnTo>
                <a:lnTo>
                  <a:pt x="4779324" y="68479"/>
                </a:lnTo>
                <a:lnTo>
                  <a:pt x="4819532" y="84342"/>
                </a:lnTo>
                <a:lnTo>
                  <a:pt x="4849060" y="110572"/>
                </a:lnTo>
                <a:lnTo>
                  <a:pt x="4869007" y="144498"/>
                </a:lnTo>
                <a:lnTo>
                  <a:pt x="4879635" y="184706"/>
                </a:lnTo>
                <a:lnTo>
                  <a:pt x="4881729" y="212768"/>
                </a:lnTo>
                <a:lnTo>
                  <a:pt x="4881729" y="222820"/>
                </a:lnTo>
                <a:lnTo>
                  <a:pt x="4952093" y="222820"/>
                </a:lnTo>
                <a:lnTo>
                  <a:pt x="4952093" y="212768"/>
                </a:lnTo>
                <a:lnTo>
                  <a:pt x="4951256" y="190936"/>
                </a:lnTo>
                <a:lnTo>
                  <a:pt x="4944554" y="149471"/>
                </a:lnTo>
                <a:lnTo>
                  <a:pt x="4931204" y="110834"/>
                </a:lnTo>
                <a:lnTo>
                  <a:pt x="4911519" y="76908"/>
                </a:lnTo>
                <a:lnTo>
                  <a:pt x="4902060" y="65338"/>
                </a:lnTo>
                <a:close/>
              </a:path>
              <a:path w="8966200" h="610235">
                <a:moveTo>
                  <a:pt x="5939380" y="11727"/>
                </a:moveTo>
                <a:lnTo>
                  <a:pt x="5579182" y="11727"/>
                </a:lnTo>
                <a:lnTo>
                  <a:pt x="5579182" y="598097"/>
                </a:lnTo>
                <a:lnTo>
                  <a:pt x="5649546" y="598097"/>
                </a:lnTo>
                <a:lnTo>
                  <a:pt x="5649546" y="336743"/>
                </a:lnTo>
                <a:lnTo>
                  <a:pt x="5934354" y="336743"/>
                </a:lnTo>
                <a:lnTo>
                  <a:pt x="5934354" y="271405"/>
                </a:lnTo>
                <a:lnTo>
                  <a:pt x="5649546" y="271405"/>
                </a:lnTo>
                <a:lnTo>
                  <a:pt x="5649546" y="77065"/>
                </a:lnTo>
                <a:lnTo>
                  <a:pt x="5939380" y="77065"/>
                </a:lnTo>
                <a:lnTo>
                  <a:pt x="5939380" y="11727"/>
                </a:lnTo>
                <a:close/>
              </a:path>
              <a:path w="8966200" h="610235">
                <a:moveTo>
                  <a:pt x="6438050" y="11727"/>
                </a:moveTo>
                <a:lnTo>
                  <a:pt x="6082878" y="11727"/>
                </a:lnTo>
                <a:lnTo>
                  <a:pt x="6082878" y="598097"/>
                </a:lnTo>
                <a:lnTo>
                  <a:pt x="6443076" y="598097"/>
                </a:lnTo>
                <a:lnTo>
                  <a:pt x="6443076" y="532758"/>
                </a:lnTo>
                <a:lnTo>
                  <a:pt x="6153242" y="532758"/>
                </a:lnTo>
                <a:lnTo>
                  <a:pt x="6153242" y="336743"/>
                </a:lnTo>
                <a:lnTo>
                  <a:pt x="6433024" y="336743"/>
                </a:lnTo>
                <a:lnTo>
                  <a:pt x="6433024" y="271405"/>
                </a:lnTo>
                <a:lnTo>
                  <a:pt x="6153242" y="271405"/>
                </a:lnTo>
                <a:lnTo>
                  <a:pt x="6153242" y="77065"/>
                </a:lnTo>
                <a:lnTo>
                  <a:pt x="6438050" y="77065"/>
                </a:lnTo>
                <a:lnTo>
                  <a:pt x="6438050" y="11727"/>
                </a:lnTo>
                <a:close/>
              </a:path>
              <a:path w="8966200" h="610235">
                <a:moveTo>
                  <a:pt x="6831172" y="11727"/>
                </a:moveTo>
                <a:lnTo>
                  <a:pt x="6698820" y="11727"/>
                </a:lnTo>
                <a:lnTo>
                  <a:pt x="6521234" y="598097"/>
                </a:lnTo>
                <a:lnTo>
                  <a:pt x="6596625" y="598097"/>
                </a:lnTo>
                <a:lnTo>
                  <a:pt x="6639345" y="452342"/>
                </a:lnTo>
                <a:lnTo>
                  <a:pt x="6964616" y="452342"/>
                </a:lnTo>
                <a:lnTo>
                  <a:pt x="6944827" y="387003"/>
                </a:lnTo>
                <a:lnTo>
                  <a:pt x="6658612" y="387003"/>
                </a:lnTo>
                <a:lnTo>
                  <a:pt x="6759970" y="41883"/>
                </a:lnTo>
                <a:lnTo>
                  <a:pt x="6840305" y="41883"/>
                </a:lnTo>
                <a:lnTo>
                  <a:pt x="6831172" y="11727"/>
                </a:lnTo>
                <a:close/>
              </a:path>
              <a:path w="8966200" h="610235">
                <a:moveTo>
                  <a:pt x="6964616" y="452342"/>
                </a:moveTo>
                <a:lnTo>
                  <a:pt x="6890647" y="452342"/>
                </a:lnTo>
                <a:lnTo>
                  <a:pt x="6933368" y="598097"/>
                </a:lnTo>
                <a:lnTo>
                  <a:pt x="7008758" y="598097"/>
                </a:lnTo>
                <a:lnTo>
                  <a:pt x="6964616" y="452342"/>
                </a:lnTo>
                <a:close/>
              </a:path>
              <a:path w="8966200" h="610235">
                <a:moveTo>
                  <a:pt x="6840305" y="41883"/>
                </a:moveTo>
                <a:lnTo>
                  <a:pt x="6770022" y="41883"/>
                </a:lnTo>
                <a:lnTo>
                  <a:pt x="6871380" y="387003"/>
                </a:lnTo>
                <a:lnTo>
                  <a:pt x="6944827" y="387003"/>
                </a:lnTo>
                <a:lnTo>
                  <a:pt x="6840305" y="41883"/>
                </a:lnTo>
                <a:close/>
              </a:path>
              <a:path w="8966200" h="610235">
                <a:moveTo>
                  <a:pt x="7304712" y="77065"/>
                </a:moveTo>
                <a:lnTo>
                  <a:pt x="7234347" y="77065"/>
                </a:lnTo>
                <a:lnTo>
                  <a:pt x="7234347" y="598097"/>
                </a:lnTo>
                <a:lnTo>
                  <a:pt x="7304712" y="598097"/>
                </a:lnTo>
                <a:lnTo>
                  <a:pt x="7304712" y="77065"/>
                </a:lnTo>
                <a:close/>
              </a:path>
              <a:path w="8966200" h="610235">
                <a:moveTo>
                  <a:pt x="7475596" y="11727"/>
                </a:moveTo>
                <a:lnTo>
                  <a:pt x="7063462" y="11727"/>
                </a:lnTo>
                <a:lnTo>
                  <a:pt x="7063462" y="77065"/>
                </a:lnTo>
                <a:lnTo>
                  <a:pt x="7475596" y="77065"/>
                </a:lnTo>
                <a:lnTo>
                  <a:pt x="7475596" y="11727"/>
                </a:lnTo>
                <a:close/>
              </a:path>
              <a:path w="8966200" h="610235">
                <a:moveTo>
                  <a:pt x="7643386" y="11727"/>
                </a:moveTo>
                <a:lnTo>
                  <a:pt x="7573022" y="11727"/>
                </a:lnTo>
                <a:lnTo>
                  <a:pt x="7573022" y="400406"/>
                </a:lnTo>
                <a:lnTo>
                  <a:pt x="7576373" y="448468"/>
                </a:lnTo>
                <a:lnTo>
                  <a:pt x="7586425" y="490456"/>
                </a:lnTo>
                <a:lnTo>
                  <a:pt x="7603178" y="526371"/>
                </a:lnTo>
                <a:lnTo>
                  <a:pt x="7655951" y="579668"/>
                </a:lnTo>
                <a:lnTo>
                  <a:pt x="7690295" y="596421"/>
                </a:lnTo>
                <a:lnTo>
                  <a:pt x="7729666" y="606473"/>
                </a:lnTo>
                <a:lnTo>
                  <a:pt x="7774062" y="609824"/>
                </a:lnTo>
                <a:lnTo>
                  <a:pt x="7818459" y="606473"/>
                </a:lnTo>
                <a:lnTo>
                  <a:pt x="7857829" y="596421"/>
                </a:lnTo>
                <a:lnTo>
                  <a:pt x="7892174" y="579668"/>
                </a:lnTo>
                <a:lnTo>
                  <a:pt x="7921493" y="556213"/>
                </a:lnTo>
                <a:lnTo>
                  <a:pt x="7930710" y="544486"/>
                </a:lnTo>
                <a:lnTo>
                  <a:pt x="7774062" y="544486"/>
                </a:lnTo>
                <a:lnTo>
                  <a:pt x="7743749" y="542234"/>
                </a:lnTo>
                <a:lnTo>
                  <a:pt x="7694746" y="524224"/>
                </a:lnTo>
                <a:lnTo>
                  <a:pt x="7661762" y="487890"/>
                </a:lnTo>
                <a:lnTo>
                  <a:pt x="7645428" y="433861"/>
                </a:lnTo>
                <a:lnTo>
                  <a:pt x="7643386" y="400406"/>
                </a:lnTo>
                <a:lnTo>
                  <a:pt x="7643386" y="11727"/>
                </a:lnTo>
                <a:close/>
              </a:path>
              <a:path w="8966200" h="610235">
                <a:moveTo>
                  <a:pt x="7975103" y="11727"/>
                </a:moveTo>
                <a:lnTo>
                  <a:pt x="7904739" y="11727"/>
                </a:lnTo>
                <a:lnTo>
                  <a:pt x="7904739" y="400406"/>
                </a:lnTo>
                <a:lnTo>
                  <a:pt x="7902645" y="433861"/>
                </a:lnTo>
                <a:lnTo>
                  <a:pt x="7885892" y="487890"/>
                </a:lnTo>
                <a:lnTo>
                  <a:pt x="7852908" y="524224"/>
                </a:lnTo>
                <a:lnTo>
                  <a:pt x="7804323" y="542234"/>
                </a:lnTo>
                <a:lnTo>
                  <a:pt x="7774062" y="544486"/>
                </a:lnTo>
                <a:lnTo>
                  <a:pt x="7930710" y="544486"/>
                </a:lnTo>
                <a:lnTo>
                  <a:pt x="7944947" y="526371"/>
                </a:lnTo>
                <a:lnTo>
                  <a:pt x="7961701" y="490456"/>
                </a:lnTo>
                <a:lnTo>
                  <a:pt x="7971753" y="448468"/>
                </a:lnTo>
                <a:lnTo>
                  <a:pt x="7975103" y="400406"/>
                </a:lnTo>
                <a:lnTo>
                  <a:pt x="7975103" y="11727"/>
                </a:lnTo>
                <a:close/>
              </a:path>
              <a:path w="8966200" h="610235">
                <a:moveTo>
                  <a:pt x="8302888" y="11727"/>
                </a:moveTo>
                <a:lnTo>
                  <a:pt x="8093470" y="11727"/>
                </a:lnTo>
                <a:lnTo>
                  <a:pt x="8093470" y="598097"/>
                </a:lnTo>
                <a:lnTo>
                  <a:pt x="8163835" y="598097"/>
                </a:lnTo>
                <a:lnTo>
                  <a:pt x="8163835" y="356847"/>
                </a:lnTo>
                <a:lnTo>
                  <a:pt x="8456706" y="356847"/>
                </a:lnTo>
                <a:lnTo>
                  <a:pt x="8430843" y="328785"/>
                </a:lnTo>
                <a:lnTo>
                  <a:pt x="8408435" y="321665"/>
                </a:lnTo>
                <a:lnTo>
                  <a:pt x="8408435" y="311613"/>
                </a:lnTo>
                <a:lnTo>
                  <a:pt x="8426026" y="301875"/>
                </a:lnTo>
                <a:lnTo>
                  <a:pt x="8439474" y="291509"/>
                </a:lnTo>
                <a:lnTo>
                  <a:pt x="8163835" y="291509"/>
                </a:lnTo>
                <a:lnTo>
                  <a:pt x="8163835" y="77065"/>
                </a:lnTo>
                <a:lnTo>
                  <a:pt x="8452104" y="77065"/>
                </a:lnTo>
                <a:lnTo>
                  <a:pt x="8447491" y="70835"/>
                </a:lnTo>
                <a:lnTo>
                  <a:pt x="8412204" y="39998"/>
                </a:lnTo>
                <a:lnTo>
                  <a:pt x="8364143" y="19266"/>
                </a:lnTo>
                <a:lnTo>
                  <a:pt x="8324772" y="12565"/>
                </a:lnTo>
                <a:lnTo>
                  <a:pt x="8302888" y="11727"/>
                </a:lnTo>
                <a:close/>
              </a:path>
              <a:path w="8966200" h="610235">
                <a:moveTo>
                  <a:pt x="8456706" y="356847"/>
                </a:moveTo>
                <a:lnTo>
                  <a:pt x="8346447" y="356847"/>
                </a:lnTo>
                <a:lnTo>
                  <a:pt x="8358070" y="357580"/>
                </a:lnTo>
                <a:lnTo>
                  <a:pt x="8367808" y="359779"/>
                </a:lnTo>
                <a:lnTo>
                  <a:pt x="8391053" y="391820"/>
                </a:lnTo>
                <a:lnTo>
                  <a:pt x="8391682" y="402082"/>
                </a:lnTo>
                <a:lnTo>
                  <a:pt x="8391682" y="598097"/>
                </a:lnTo>
                <a:lnTo>
                  <a:pt x="8462046" y="598097"/>
                </a:lnTo>
                <a:lnTo>
                  <a:pt x="8462046" y="387003"/>
                </a:lnTo>
                <a:lnTo>
                  <a:pt x="8461156" y="373182"/>
                </a:lnTo>
                <a:lnTo>
                  <a:pt x="8458486" y="361036"/>
                </a:lnTo>
                <a:lnTo>
                  <a:pt x="8456706" y="356847"/>
                </a:lnTo>
                <a:close/>
              </a:path>
              <a:path w="8966200" h="610235">
                <a:moveTo>
                  <a:pt x="8452104" y="77065"/>
                </a:moveTo>
                <a:lnTo>
                  <a:pt x="8294511" y="77065"/>
                </a:lnTo>
                <a:lnTo>
                  <a:pt x="8322312" y="78793"/>
                </a:lnTo>
                <a:lnTo>
                  <a:pt x="8346238" y="83976"/>
                </a:lnTo>
                <a:lnTo>
                  <a:pt x="8382467" y="104708"/>
                </a:lnTo>
                <a:lnTo>
                  <a:pt x="8404456" y="135912"/>
                </a:lnTo>
                <a:lnTo>
                  <a:pt x="8411786" y="175910"/>
                </a:lnTo>
                <a:lnTo>
                  <a:pt x="8411786" y="190988"/>
                </a:lnTo>
                <a:lnTo>
                  <a:pt x="8404456" y="234547"/>
                </a:lnTo>
                <a:lnTo>
                  <a:pt x="8382467" y="266379"/>
                </a:lnTo>
                <a:lnTo>
                  <a:pt x="8346238" y="285226"/>
                </a:lnTo>
                <a:lnTo>
                  <a:pt x="8294511" y="291509"/>
                </a:lnTo>
                <a:lnTo>
                  <a:pt x="8439474" y="291509"/>
                </a:lnTo>
                <a:lnTo>
                  <a:pt x="8463721" y="261353"/>
                </a:lnTo>
                <a:lnTo>
                  <a:pt x="8480998" y="212349"/>
                </a:lnTo>
                <a:lnTo>
                  <a:pt x="8482150" y="196014"/>
                </a:lnTo>
                <a:lnTo>
                  <a:pt x="8482150" y="170884"/>
                </a:lnTo>
                <a:lnTo>
                  <a:pt x="8475553" y="125022"/>
                </a:lnTo>
                <a:lnTo>
                  <a:pt x="8456601" y="83138"/>
                </a:lnTo>
                <a:lnTo>
                  <a:pt x="8452104" y="77065"/>
                </a:lnTo>
                <a:close/>
              </a:path>
              <a:path w="8966200" h="610235">
                <a:moveTo>
                  <a:pt x="8960715" y="11727"/>
                </a:moveTo>
                <a:lnTo>
                  <a:pt x="8605543" y="11727"/>
                </a:lnTo>
                <a:lnTo>
                  <a:pt x="8605543" y="598097"/>
                </a:lnTo>
                <a:lnTo>
                  <a:pt x="8965741" y="598097"/>
                </a:lnTo>
                <a:lnTo>
                  <a:pt x="8965741" y="532758"/>
                </a:lnTo>
                <a:lnTo>
                  <a:pt x="8675907" y="532758"/>
                </a:lnTo>
                <a:lnTo>
                  <a:pt x="8675907" y="336743"/>
                </a:lnTo>
                <a:lnTo>
                  <a:pt x="8955689" y="336743"/>
                </a:lnTo>
                <a:lnTo>
                  <a:pt x="8955689" y="271405"/>
                </a:lnTo>
                <a:lnTo>
                  <a:pt x="8675907" y="271405"/>
                </a:lnTo>
                <a:lnTo>
                  <a:pt x="8675907" y="77065"/>
                </a:lnTo>
                <a:lnTo>
                  <a:pt x="8960715" y="77065"/>
                </a:lnTo>
                <a:lnTo>
                  <a:pt x="8960715" y="117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75" y="4376830"/>
            <a:ext cx="9060518" cy="2167473"/>
          </a:xfrm>
          <a:prstGeom prst="rect">
            <a:avLst/>
          </a:prstGeom>
        </p:spPr>
      </p:pic>
      <p:pic>
        <p:nvPicPr>
          <p:cNvPr id="9" name="object 9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96027" y="3445130"/>
            <a:ext cx="8755076" cy="533596"/>
          </a:xfrm>
          <a:prstGeom prst="rect">
            <a:avLst/>
          </a:prstGeom>
        </p:spPr>
      </p:pic>
      <p:pic>
        <p:nvPicPr>
          <p:cNvPr id="10" name="object 10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70583" y="4230237"/>
            <a:ext cx="9759163" cy="2167473"/>
          </a:xfrm>
          <a:prstGeom prst="rect">
            <a:avLst/>
          </a:prstGeom>
        </p:spPr>
      </p:pic>
      <p:pic>
        <p:nvPicPr>
          <p:cNvPr id="11" name="object 11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260" y="7474955"/>
            <a:ext cx="7979292" cy="609824"/>
          </a:xfrm>
          <a:prstGeom prst="rect">
            <a:avLst/>
          </a:prstGeom>
        </p:spPr>
      </p:pic>
      <p:pic>
        <p:nvPicPr>
          <p:cNvPr id="12" name="object 12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130" y="8355766"/>
            <a:ext cx="9049255" cy="2178467"/>
          </a:xfrm>
          <a:prstGeom prst="rect">
            <a:avLst/>
          </a:prstGeom>
        </p:spPr>
      </p:pic>
      <p:sp>
        <p:nvSpPr>
          <p:cNvPr id="13" name="object 13" descr=""/>
          <p:cNvSpPr/>
          <p:nvPr/>
        </p:nvSpPr>
        <p:spPr>
          <a:xfrm>
            <a:off x="10102310" y="7359775"/>
            <a:ext cx="8021320" cy="610235"/>
          </a:xfrm>
          <a:custGeom>
            <a:avLst/>
            <a:gdLst/>
            <a:ahLst/>
            <a:cxnLst/>
            <a:rect l="l" t="t" r="r" b="b"/>
            <a:pathLst>
              <a:path w="8021319" h="610234">
                <a:moveTo>
                  <a:pt x="206067" y="0"/>
                </a:moveTo>
                <a:lnTo>
                  <a:pt x="160152" y="3926"/>
                </a:lnTo>
                <a:lnTo>
                  <a:pt x="119577" y="15706"/>
                </a:lnTo>
                <a:lnTo>
                  <a:pt x="84342" y="35339"/>
                </a:lnTo>
                <a:lnTo>
                  <a:pt x="54448" y="62825"/>
                </a:lnTo>
                <a:lnTo>
                  <a:pt x="30627" y="97431"/>
                </a:lnTo>
                <a:lnTo>
                  <a:pt x="13612" y="138425"/>
                </a:lnTo>
                <a:lnTo>
                  <a:pt x="3403" y="185805"/>
                </a:lnTo>
                <a:lnTo>
                  <a:pt x="0" y="239573"/>
                </a:lnTo>
                <a:lnTo>
                  <a:pt x="0" y="370250"/>
                </a:lnTo>
                <a:lnTo>
                  <a:pt x="3403" y="425379"/>
                </a:lnTo>
                <a:lnTo>
                  <a:pt x="13612" y="473493"/>
                </a:lnTo>
                <a:lnTo>
                  <a:pt x="30627" y="514591"/>
                </a:lnTo>
                <a:lnTo>
                  <a:pt x="54448" y="548674"/>
                </a:lnTo>
                <a:lnTo>
                  <a:pt x="84342" y="575427"/>
                </a:lnTo>
                <a:lnTo>
                  <a:pt x="119577" y="594536"/>
                </a:lnTo>
                <a:lnTo>
                  <a:pt x="160152" y="606002"/>
                </a:lnTo>
                <a:lnTo>
                  <a:pt x="206067" y="609824"/>
                </a:lnTo>
                <a:lnTo>
                  <a:pt x="251981" y="606002"/>
                </a:lnTo>
                <a:lnTo>
                  <a:pt x="292556" y="594536"/>
                </a:lnTo>
                <a:lnTo>
                  <a:pt x="327791" y="575427"/>
                </a:lnTo>
                <a:lnTo>
                  <a:pt x="357685" y="548674"/>
                </a:lnTo>
                <a:lnTo>
                  <a:pt x="359441" y="546161"/>
                </a:lnTo>
                <a:lnTo>
                  <a:pt x="206067" y="546161"/>
                </a:lnTo>
                <a:lnTo>
                  <a:pt x="174235" y="543229"/>
                </a:lnTo>
                <a:lnTo>
                  <a:pt x="123137" y="519774"/>
                </a:lnTo>
                <a:lnTo>
                  <a:pt x="89211" y="472969"/>
                </a:lnTo>
                <a:lnTo>
                  <a:pt x="72458" y="405956"/>
                </a:lnTo>
                <a:lnTo>
                  <a:pt x="70364" y="365224"/>
                </a:lnTo>
                <a:lnTo>
                  <a:pt x="70364" y="244599"/>
                </a:lnTo>
                <a:lnTo>
                  <a:pt x="72458" y="206276"/>
                </a:lnTo>
                <a:lnTo>
                  <a:pt x="83452" y="155597"/>
                </a:lnTo>
                <a:lnTo>
                  <a:pt x="103871" y="114760"/>
                </a:lnTo>
                <a:lnTo>
                  <a:pt x="134498" y="84447"/>
                </a:lnTo>
                <a:lnTo>
                  <a:pt x="174026" y="67013"/>
                </a:lnTo>
                <a:lnTo>
                  <a:pt x="206067" y="63663"/>
                </a:lnTo>
                <a:lnTo>
                  <a:pt x="358262" y="63663"/>
                </a:lnTo>
                <a:lnTo>
                  <a:pt x="357685" y="62825"/>
                </a:lnTo>
                <a:lnTo>
                  <a:pt x="327791" y="35339"/>
                </a:lnTo>
                <a:lnTo>
                  <a:pt x="292556" y="15706"/>
                </a:lnTo>
                <a:lnTo>
                  <a:pt x="251981" y="3926"/>
                </a:lnTo>
                <a:lnTo>
                  <a:pt x="206067" y="0"/>
                </a:lnTo>
                <a:close/>
              </a:path>
              <a:path w="8021319" h="610234">
                <a:moveTo>
                  <a:pt x="358262" y="63663"/>
                </a:moveTo>
                <a:lnTo>
                  <a:pt x="206067" y="63663"/>
                </a:lnTo>
                <a:lnTo>
                  <a:pt x="222296" y="64500"/>
                </a:lnTo>
                <a:lnTo>
                  <a:pt x="237479" y="67013"/>
                </a:lnTo>
                <a:lnTo>
                  <a:pt x="277111" y="84447"/>
                </a:lnTo>
                <a:lnTo>
                  <a:pt x="307425" y="114760"/>
                </a:lnTo>
                <a:lnTo>
                  <a:pt x="328628" y="155597"/>
                </a:lnTo>
                <a:lnTo>
                  <a:pt x="339675" y="206276"/>
                </a:lnTo>
                <a:lnTo>
                  <a:pt x="341769" y="244599"/>
                </a:lnTo>
                <a:lnTo>
                  <a:pt x="341769" y="365224"/>
                </a:lnTo>
                <a:lnTo>
                  <a:pt x="339623" y="405956"/>
                </a:lnTo>
                <a:lnTo>
                  <a:pt x="322450" y="472969"/>
                </a:lnTo>
                <a:lnTo>
                  <a:pt x="288525" y="519774"/>
                </a:lnTo>
                <a:lnTo>
                  <a:pt x="237846" y="543229"/>
                </a:lnTo>
                <a:lnTo>
                  <a:pt x="206067" y="546161"/>
                </a:lnTo>
                <a:lnTo>
                  <a:pt x="359441" y="546161"/>
                </a:lnTo>
                <a:lnTo>
                  <a:pt x="381506" y="514591"/>
                </a:lnTo>
                <a:lnTo>
                  <a:pt x="398521" y="473493"/>
                </a:lnTo>
                <a:lnTo>
                  <a:pt x="408731" y="425379"/>
                </a:lnTo>
                <a:lnTo>
                  <a:pt x="412134" y="370250"/>
                </a:lnTo>
                <a:lnTo>
                  <a:pt x="412134" y="239573"/>
                </a:lnTo>
                <a:lnTo>
                  <a:pt x="408731" y="185805"/>
                </a:lnTo>
                <a:lnTo>
                  <a:pt x="398521" y="138425"/>
                </a:lnTo>
                <a:lnTo>
                  <a:pt x="381506" y="97431"/>
                </a:lnTo>
                <a:lnTo>
                  <a:pt x="358262" y="63663"/>
                </a:lnTo>
                <a:close/>
              </a:path>
              <a:path w="8021319" h="610234">
                <a:moveTo>
                  <a:pt x="206067" y="251301"/>
                </a:moveTo>
                <a:lnTo>
                  <a:pt x="168371" y="267216"/>
                </a:lnTo>
                <a:lnTo>
                  <a:pt x="152456" y="304912"/>
                </a:lnTo>
                <a:lnTo>
                  <a:pt x="153450" y="315435"/>
                </a:lnTo>
                <a:lnTo>
                  <a:pt x="176696" y="349570"/>
                </a:lnTo>
                <a:lnTo>
                  <a:pt x="206067" y="358523"/>
                </a:lnTo>
                <a:lnTo>
                  <a:pt x="216590" y="357528"/>
                </a:lnTo>
                <a:lnTo>
                  <a:pt x="250725" y="334283"/>
                </a:lnTo>
                <a:lnTo>
                  <a:pt x="259677" y="304912"/>
                </a:lnTo>
                <a:lnTo>
                  <a:pt x="258683" y="294388"/>
                </a:lnTo>
                <a:lnTo>
                  <a:pt x="235437" y="260253"/>
                </a:lnTo>
                <a:lnTo>
                  <a:pt x="206067" y="251301"/>
                </a:lnTo>
                <a:close/>
              </a:path>
              <a:path w="8021319" h="610234">
                <a:moveTo>
                  <a:pt x="837088" y="487524"/>
                </a:moveTo>
                <a:lnTo>
                  <a:pt x="766724" y="487524"/>
                </a:lnTo>
                <a:lnTo>
                  <a:pt x="766724" y="598097"/>
                </a:lnTo>
                <a:lnTo>
                  <a:pt x="837088" y="598097"/>
                </a:lnTo>
                <a:lnTo>
                  <a:pt x="837088" y="487524"/>
                </a:lnTo>
                <a:close/>
              </a:path>
              <a:path w="8021319" h="610234">
                <a:moveTo>
                  <a:pt x="837088" y="11727"/>
                </a:moveTo>
                <a:lnTo>
                  <a:pt x="700548" y="11727"/>
                </a:lnTo>
                <a:lnTo>
                  <a:pt x="495318" y="390354"/>
                </a:lnTo>
                <a:lnTo>
                  <a:pt x="495318" y="487524"/>
                </a:lnTo>
                <a:lnTo>
                  <a:pt x="927556" y="487524"/>
                </a:lnTo>
                <a:lnTo>
                  <a:pt x="927556" y="422186"/>
                </a:lnTo>
                <a:lnTo>
                  <a:pt x="555630" y="422186"/>
                </a:lnTo>
                <a:lnTo>
                  <a:pt x="555630" y="412134"/>
                </a:lnTo>
                <a:lnTo>
                  <a:pt x="756672" y="41883"/>
                </a:lnTo>
                <a:lnTo>
                  <a:pt x="837088" y="41883"/>
                </a:lnTo>
                <a:lnTo>
                  <a:pt x="837088" y="11727"/>
                </a:lnTo>
                <a:close/>
              </a:path>
              <a:path w="8021319" h="610234">
                <a:moveTo>
                  <a:pt x="837088" y="41883"/>
                </a:moveTo>
                <a:lnTo>
                  <a:pt x="766724" y="41883"/>
                </a:lnTo>
                <a:lnTo>
                  <a:pt x="766724" y="422186"/>
                </a:lnTo>
                <a:lnTo>
                  <a:pt x="837088" y="422186"/>
                </a:lnTo>
                <a:lnTo>
                  <a:pt x="837088" y="41883"/>
                </a:lnTo>
                <a:close/>
              </a:path>
              <a:path w="8021319" h="610234">
                <a:moveTo>
                  <a:pt x="1743958" y="11727"/>
                </a:moveTo>
                <a:lnTo>
                  <a:pt x="1534541" y="11727"/>
                </a:lnTo>
                <a:lnTo>
                  <a:pt x="1534541" y="598097"/>
                </a:lnTo>
                <a:lnTo>
                  <a:pt x="1604905" y="598097"/>
                </a:lnTo>
                <a:lnTo>
                  <a:pt x="1604905" y="356847"/>
                </a:lnTo>
                <a:lnTo>
                  <a:pt x="1743958" y="356847"/>
                </a:lnTo>
                <a:lnTo>
                  <a:pt x="1785632" y="353706"/>
                </a:lnTo>
                <a:lnTo>
                  <a:pt x="1837934" y="337057"/>
                </a:lnTo>
                <a:lnTo>
                  <a:pt x="1877986" y="309100"/>
                </a:lnTo>
                <a:lnTo>
                  <a:pt x="1892812" y="291509"/>
                </a:lnTo>
                <a:lnTo>
                  <a:pt x="1604905" y="291509"/>
                </a:lnTo>
                <a:lnTo>
                  <a:pt x="1604905" y="77065"/>
                </a:lnTo>
                <a:lnTo>
                  <a:pt x="1893174" y="77065"/>
                </a:lnTo>
                <a:lnTo>
                  <a:pt x="1888561" y="70835"/>
                </a:lnTo>
                <a:lnTo>
                  <a:pt x="1853274" y="39998"/>
                </a:lnTo>
                <a:lnTo>
                  <a:pt x="1805213" y="19266"/>
                </a:lnTo>
                <a:lnTo>
                  <a:pt x="1765842" y="12565"/>
                </a:lnTo>
                <a:lnTo>
                  <a:pt x="1743958" y="11727"/>
                </a:lnTo>
                <a:close/>
              </a:path>
              <a:path w="8021319" h="610234">
                <a:moveTo>
                  <a:pt x="1893174" y="77065"/>
                </a:moveTo>
                <a:lnTo>
                  <a:pt x="1735582" y="77065"/>
                </a:lnTo>
                <a:lnTo>
                  <a:pt x="1763382" y="78793"/>
                </a:lnTo>
                <a:lnTo>
                  <a:pt x="1787308" y="83976"/>
                </a:lnTo>
                <a:lnTo>
                  <a:pt x="1823537" y="104708"/>
                </a:lnTo>
                <a:lnTo>
                  <a:pt x="1845526" y="135912"/>
                </a:lnTo>
                <a:lnTo>
                  <a:pt x="1852855" y="175910"/>
                </a:lnTo>
                <a:lnTo>
                  <a:pt x="1852855" y="190988"/>
                </a:lnTo>
                <a:lnTo>
                  <a:pt x="1845526" y="234966"/>
                </a:lnTo>
                <a:lnTo>
                  <a:pt x="1823537" y="266379"/>
                </a:lnTo>
                <a:lnTo>
                  <a:pt x="1786889" y="285226"/>
                </a:lnTo>
                <a:lnTo>
                  <a:pt x="1735582" y="291509"/>
                </a:lnTo>
                <a:lnTo>
                  <a:pt x="1892812" y="291509"/>
                </a:lnTo>
                <a:lnTo>
                  <a:pt x="1911492" y="257164"/>
                </a:lnTo>
                <a:lnTo>
                  <a:pt x="1922487" y="211773"/>
                </a:lnTo>
                <a:lnTo>
                  <a:pt x="1923220" y="196014"/>
                </a:lnTo>
                <a:lnTo>
                  <a:pt x="1923220" y="170884"/>
                </a:lnTo>
                <a:lnTo>
                  <a:pt x="1916623" y="125022"/>
                </a:lnTo>
                <a:lnTo>
                  <a:pt x="1897671" y="83138"/>
                </a:lnTo>
                <a:lnTo>
                  <a:pt x="1893174" y="77065"/>
                </a:lnTo>
                <a:close/>
              </a:path>
              <a:path w="8021319" h="610234">
                <a:moveTo>
                  <a:pt x="2290375" y="11727"/>
                </a:moveTo>
                <a:lnTo>
                  <a:pt x="2158023" y="11727"/>
                </a:lnTo>
                <a:lnTo>
                  <a:pt x="1980437" y="598097"/>
                </a:lnTo>
                <a:lnTo>
                  <a:pt x="2055827" y="598097"/>
                </a:lnTo>
                <a:lnTo>
                  <a:pt x="2098548" y="452342"/>
                </a:lnTo>
                <a:lnTo>
                  <a:pt x="2423818" y="452342"/>
                </a:lnTo>
                <a:lnTo>
                  <a:pt x="2404030" y="387003"/>
                </a:lnTo>
                <a:lnTo>
                  <a:pt x="2117815" y="387003"/>
                </a:lnTo>
                <a:lnTo>
                  <a:pt x="2219173" y="41883"/>
                </a:lnTo>
                <a:lnTo>
                  <a:pt x="2299508" y="41883"/>
                </a:lnTo>
                <a:lnTo>
                  <a:pt x="2290375" y="11727"/>
                </a:lnTo>
                <a:close/>
              </a:path>
              <a:path w="8021319" h="610234">
                <a:moveTo>
                  <a:pt x="2423818" y="452342"/>
                </a:moveTo>
                <a:lnTo>
                  <a:pt x="2349849" y="452342"/>
                </a:lnTo>
                <a:lnTo>
                  <a:pt x="2392571" y="598097"/>
                </a:lnTo>
                <a:lnTo>
                  <a:pt x="2467961" y="598097"/>
                </a:lnTo>
                <a:lnTo>
                  <a:pt x="2423818" y="452342"/>
                </a:lnTo>
                <a:close/>
              </a:path>
              <a:path w="8021319" h="610234">
                <a:moveTo>
                  <a:pt x="2299508" y="41883"/>
                </a:moveTo>
                <a:lnTo>
                  <a:pt x="2229225" y="41883"/>
                </a:lnTo>
                <a:lnTo>
                  <a:pt x="2330583" y="387003"/>
                </a:lnTo>
                <a:lnTo>
                  <a:pt x="2404030" y="387003"/>
                </a:lnTo>
                <a:lnTo>
                  <a:pt x="2299508" y="41883"/>
                </a:lnTo>
                <a:close/>
              </a:path>
              <a:path w="8021319" h="610234">
                <a:moveTo>
                  <a:pt x="2763914" y="392029"/>
                </a:moveTo>
                <a:lnTo>
                  <a:pt x="2693550" y="392029"/>
                </a:lnTo>
                <a:lnTo>
                  <a:pt x="2693550" y="598097"/>
                </a:lnTo>
                <a:lnTo>
                  <a:pt x="2763914" y="598097"/>
                </a:lnTo>
                <a:lnTo>
                  <a:pt x="2763914" y="392029"/>
                </a:lnTo>
                <a:close/>
              </a:path>
              <a:path w="8021319" h="610234">
                <a:moveTo>
                  <a:pt x="2573763" y="11727"/>
                </a:moveTo>
                <a:lnTo>
                  <a:pt x="2495022" y="11727"/>
                </a:lnTo>
                <a:lnTo>
                  <a:pt x="2678472" y="392029"/>
                </a:lnTo>
                <a:lnTo>
                  <a:pt x="2778992" y="392029"/>
                </a:lnTo>
                <a:lnTo>
                  <a:pt x="2808085" y="331717"/>
                </a:lnTo>
                <a:lnTo>
                  <a:pt x="2723706" y="331717"/>
                </a:lnTo>
                <a:lnTo>
                  <a:pt x="2573763" y="11727"/>
                </a:lnTo>
                <a:close/>
              </a:path>
              <a:path w="8021319" h="610234">
                <a:moveTo>
                  <a:pt x="2962442" y="11727"/>
                </a:moveTo>
                <a:lnTo>
                  <a:pt x="2883701" y="11727"/>
                </a:lnTo>
                <a:lnTo>
                  <a:pt x="2733758" y="331717"/>
                </a:lnTo>
                <a:lnTo>
                  <a:pt x="2808085" y="331717"/>
                </a:lnTo>
                <a:lnTo>
                  <a:pt x="2962442" y="11727"/>
                </a:lnTo>
                <a:close/>
              </a:path>
              <a:path w="8021319" h="610234">
                <a:moveTo>
                  <a:pt x="3149498" y="11727"/>
                </a:moveTo>
                <a:lnTo>
                  <a:pt x="3015471" y="11727"/>
                </a:lnTo>
                <a:lnTo>
                  <a:pt x="3015471" y="598097"/>
                </a:lnTo>
                <a:lnTo>
                  <a:pt x="3080809" y="598097"/>
                </a:lnTo>
                <a:lnTo>
                  <a:pt x="3080809" y="41883"/>
                </a:lnTo>
                <a:lnTo>
                  <a:pt x="3153767" y="41883"/>
                </a:lnTo>
                <a:lnTo>
                  <a:pt x="3149498" y="11727"/>
                </a:lnTo>
                <a:close/>
              </a:path>
              <a:path w="8021319" h="610234">
                <a:moveTo>
                  <a:pt x="3153767" y="41883"/>
                </a:moveTo>
                <a:lnTo>
                  <a:pt x="3090861" y="41883"/>
                </a:lnTo>
                <a:lnTo>
                  <a:pt x="3169602" y="598097"/>
                </a:lnTo>
                <a:lnTo>
                  <a:pt x="3296928" y="598097"/>
                </a:lnTo>
                <a:lnTo>
                  <a:pt x="3301197" y="567940"/>
                </a:lnTo>
                <a:lnTo>
                  <a:pt x="3228239" y="567940"/>
                </a:lnTo>
                <a:lnTo>
                  <a:pt x="3153767" y="41883"/>
                </a:lnTo>
                <a:close/>
              </a:path>
              <a:path w="8021319" h="610234">
                <a:moveTo>
                  <a:pt x="3451059" y="41883"/>
                </a:moveTo>
                <a:lnTo>
                  <a:pt x="3385721" y="41883"/>
                </a:lnTo>
                <a:lnTo>
                  <a:pt x="3385721" y="598097"/>
                </a:lnTo>
                <a:lnTo>
                  <a:pt x="3451059" y="598097"/>
                </a:lnTo>
                <a:lnTo>
                  <a:pt x="3451059" y="41883"/>
                </a:lnTo>
                <a:close/>
              </a:path>
              <a:path w="8021319" h="610234">
                <a:moveTo>
                  <a:pt x="3451059" y="11727"/>
                </a:moveTo>
                <a:lnTo>
                  <a:pt x="3317032" y="11727"/>
                </a:lnTo>
                <a:lnTo>
                  <a:pt x="3238291" y="567940"/>
                </a:lnTo>
                <a:lnTo>
                  <a:pt x="3301197" y="567940"/>
                </a:lnTo>
                <a:lnTo>
                  <a:pt x="3375669" y="41883"/>
                </a:lnTo>
                <a:lnTo>
                  <a:pt x="3451059" y="41883"/>
                </a:lnTo>
                <a:lnTo>
                  <a:pt x="3451059" y="11727"/>
                </a:lnTo>
                <a:close/>
              </a:path>
              <a:path w="8021319" h="610234">
                <a:moveTo>
                  <a:pt x="3915384" y="11727"/>
                </a:moveTo>
                <a:lnTo>
                  <a:pt x="3560212" y="11727"/>
                </a:lnTo>
                <a:lnTo>
                  <a:pt x="3560212" y="598097"/>
                </a:lnTo>
                <a:lnTo>
                  <a:pt x="3920410" y="598097"/>
                </a:lnTo>
                <a:lnTo>
                  <a:pt x="3920410" y="532758"/>
                </a:lnTo>
                <a:lnTo>
                  <a:pt x="3630576" y="532758"/>
                </a:lnTo>
                <a:lnTo>
                  <a:pt x="3630576" y="336743"/>
                </a:lnTo>
                <a:lnTo>
                  <a:pt x="3910358" y="336743"/>
                </a:lnTo>
                <a:lnTo>
                  <a:pt x="3910358" y="271405"/>
                </a:lnTo>
                <a:lnTo>
                  <a:pt x="3630576" y="271405"/>
                </a:lnTo>
                <a:lnTo>
                  <a:pt x="3630576" y="77065"/>
                </a:lnTo>
                <a:lnTo>
                  <a:pt x="3915384" y="77065"/>
                </a:lnTo>
                <a:lnTo>
                  <a:pt x="3915384" y="11727"/>
                </a:lnTo>
                <a:close/>
              </a:path>
              <a:path w="8021319" h="610234">
                <a:moveTo>
                  <a:pt x="4187883" y="11727"/>
                </a:moveTo>
                <a:lnTo>
                  <a:pt x="4047154" y="11727"/>
                </a:lnTo>
                <a:lnTo>
                  <a:pt x="4047154" y="598097"/>
                </a:lnTo>
                <a:lnTo>
                  <a:pt x="4117518" y="598097"/>
                </a:lnTo>
                <a:lnTo>
                  <a:pt x="4117518" y="41883"/>
                </a:lnTo>
                <a:lnTo>
                  <a:pt x="4197057" y="41883"/>
                </a:lnTo>
                <a:lnTo>
                  <a:pt x="4187883" y="11727"/>
                </a:lnTo>
                <a:close/>
              </a:path>
              <a:path w="8021319" h="610234">
                <a:moveTo>
                  <a:pt x="4197057" y="41883"/>
                </a:moveTo>
                <a:lnTo>
                  <a:pt x="4127570" y="41883"/>
                </a:lnTo>
                <a:lnTo>
                  <a:pt x="4296780" y="598097"/>
                </a:lnTo>
                <a:lnTo>
                  <a:pt x="4437508" y="598097"/>
                </a:lnTo>
                <a:lnTo>
                  <a:pt x="4437508" y="567940"/>
                </a:lnTo>
                <a:lnTo>
                  <a:pt x="4357092" y="567940"/>
                </a:lnTo>
                <a:lnTo>
                  <a:pt x="4197057" y="41883"/>
                </a:lnTo>
                <a:close/>
              </a:path>
              <a:path w="8021319" h="610234">
                <a:moveTo>
                  <a:pt x="4437508" y="11727"/>
                </a:moveTo>
                <a:lnTo>
                  <a:pt x="4367144" y="11727"/>
                </a:lnTo>
                <a:lnTo>
                  <a:pt x="4367144" y="567940"/>
                </a:lnTo>
                <a:lnTo>
                  <a:pt x="4437508" y="567940"/>
                </a:lnTo>
                <a:lnTo>
                  <a:pt x="4437508" y="11727"/>
                </a:lnTo>
                <a:close/>
              </a:path>
              <a:path w="8021319" h="610234">
                <a:moveTo>
                  <a:pt x="4782046" y="77065"/>
                </a:moveTo>
                <a:lnTo>
                  <a:pt x="4711682" y="77065"/>
                </a:lnTo>
                <a:lnTo>
                  <a:pt x="4711682" y="598097"/>
                </a:lnTo>
                <a:lnTo>
                  <a:pt x="4782046" y="598097"/>
                </a:lnTo>
                <a:lnTo>
                  <a:pt x="4782046" y="77065"/>
                </a:lnTo>
                <a:close/>
              </a:path>
              <a:path w="8021319" h="610234">
                <a:moveTo>
                  <a:pt x="4952931" y="11727"/>
                </a:moveTo>
                <a:lnTo>
                  <a:pt x="4540797" y="11727"/>
                </a:lnTo>
                <a:lnTo>
                  <a:pt x="4540797" y="77065"/>
                </a:lnTo>
                <a:lnTo>
                  <a:pt x="4952931" y="77065"/>
                </a:lnTo>
                <a:lnTo>
                  <a:pt x="4952931" y="11727"/>
                </a:lnTo>
                <a:close/>
              </a:path>
              <a:path w="8021319" h="610234">
                <a:moveTo>
                  <a:pt x="5103130" y="370250"/>
                </a:moveTo>
                <a:lnTo>
                  <a:pt x="5032765" y="370250"/>
                </a:lnTo>
                <a:lnTo>
                  <a:pt x="5032837" y="397108"/>
                </a:lnTo>
                <a:lnTo>
                  <a:pt x="5036535" y="439777"/>
                </a:lnTo>
                <a:lnTo>
                  <a:pt x="5047843" y="480823"/>
                </a:lnTo>
                <a:lnTo>
                  <a:pt x="5066272" y="517052"/>
                </a:lnTo>
                <a:lnTo>
                  <a:pt x="5091402" y="548674"/>
                </a:lnTo>
                <a:lnTo>
                  <a:pt x="5124071" y="574223"/>
                </a:lnTo>
                <a:lnTo>
                  <a:pt x="5163442" y="593908"/>
                </a:lnTo>
                <a:lnTo>
                  <a:pt x="5210142" y="605845"/>
                </a:lnTo>
                <a:lnTo>
                  <a:pt x="5263125" y="609824"/>
                </a:lnTo>
                <a:lnTo>
                  <a:pt x="5287103" y="609039"/>
                </a:lnTo>
                <a:lnTo>
                  <a:pt x="5330662" y="602756"/>
                </a:lnTo>
                <a:lnTo>
                  <a:pt x="5368305" y="590348"/>
                </a:lnTo>
                <a:lnTo>
                  <a:pt x="5413067" y="562077"/>
                </a:lnTo>
                <a:lnTo>
                  <a:pt x="5429896" y="544486"/>
                </a:lnTo>
                <a:lnTo>
                  <a:pt x="5263125" y="544486"/>
                </a:lnTo>
                <a:lnTo>
                  <a:pt x="5227471" y="542077"/>
                </a:lnTo>
                <a:lnTo>
                  <a:pt x="5168415" y="522811"/>
                </a:lnTo>
                <a:lnTo>
                  <a:pt x="5126689" y="484278"/>
                </a:lnTo>
                <a:lnTo>
                  <a:pt x="5105747" y="426479"/>
                </a:lnTo>
                <a:lnTo>
                  <a:pt x="5103130" y="390354"/>
                </a:lnTo>
                <a:lnTo>
                  <a:pt x="5103130" y="370250"/>
                </a:lnTo>
                <a:close/>
              </a:path>
              <a:path w="8021319" h="610234">
                <a:moveTo>
                  <a:pt x="5251397" y="0"/>
                </a:moveTo>
                <a:lnTo>
                  <a:pt x="5210351" y="2931"/>
                </a:lnTo>
                <a:lnTo>
                  <a:pt x="5172656" y="11727"/>
                </a:lnTo>
                <a:lnTo>
                  <a:pt x="5125066" y="33716"/>
                </a:lnTo>
                <a:lnTo>
                  <a:pt x="5089098" y="66385"/>
                </a:lnTo>
                <a:lnTo>
                  <a:pt x="5065905" y="107588"/>
                </a:lnTo>
                <a:lnTo>
                  <a:pt x="5057984" y="154131"/>
                </a:lnTo>
                <a:lnTo>
                  <a:pt x="5057953" y="167115"/>
                </a:lnTo>
                <a:lnTo>
                  <a:pt x="5058733" y="184078"/>
                </a:lnTo>
                <a:lnTo>
                  <a:pt x="5071298" y="231197"/>
                </a:lnTo>
                <a:lnTo>
                  <a:pt x="5097999" y="268421"/>
                </a:lnTo>
                <a:lnTo>
                  <a:pt x="5137474" y="296535"/>
                </a:lnTo>
                <a:lnTo>
                  <a:pt x="5188677" y="316273"/>
                </a:lnTo>
                <a:lnTo>
                  <a:pt x="5228885" y="325068"/>
                </a:lnTo>
                <a:lnTo>
                  <a:pt x="5250559" y="328366"/>
                </a:lnTo>
                <a:lnTo>
                  <a:pt x="5286003" y="334649"/>
                </a:lnTo>
                <a:lnTo>
                  <a:pt x="5340871" y="352240"/>
                </a:lnTo>
                <a:lnTo>
                  <a:pt x="5375320" y="377056"/>
                </a:lnTo>
                <a:lnTo>
                  <a:pt x="5392492" y="412238"/>
                </a:lnTo>
                <a:lnTo>
                  <a:pt x="5394639" y="433913"/>
                </a:lnTo>
                <a:lnTo>
                  <a:pt x="5394561" y="439777"/>
                </a:lnTo>
                <a:lnTo>
                  <a:pt x="5386262" y="482079"/>
                </a:lnTo>
                <a:lnTo>
                  <a:pt x="5361132" y="516005"/>
                </a:lnTo>
                <a:lnTo>
                  <a:pt x="5320296" y="537365"/>
                </a:lnTo>
                <a:lnTo>
                  <a:pt x="5263125" y="544486"/>
                </a:lnTo>
                <a:lnTo>
                  <a:pt x="5429896" y="544486"/>
                </a:lnTo>
                <a:lnTo>
                  <a:pt x="5451600" y="508466"/>
                </a:lnTo>
                <a:lnTo>
                  <a:pt x="5464166" y="457420"/>
                </a:lnTo>
                <a:lnTo>
                  <a:pt x="5465003" y="428887"/>
                </a:lnTo>
                <a:lnTo>
                  <a:pt x="5462281" y="397108"/>
                </a:lnTo>
                <a:lnTo>
                  <a:pt x="5440501" y="343916"/>
                </a:lnTo>
                <a:lnTo>
                  <a:pt x="5396628" y="304022"/>
                </a:lnTo>
                <a:lnTo>
                  <a:pt x="5328777" y="276797"/>
                </a:lnTo>
                <a:lnTo>
                  <a:pt x="5285742" y="268054"/>
                </a:lnTo>
                <a:lnTo>
                  <a:pt x="5266685" y="265018"/>
                </a:lnTo>
                <a:lnTo>
                  <a:pt x="5248884" y="261772"/>
                </a:lnTo>
                <a:lnTo>
                  <a:pt x="5202969" y="250254"/>
                </a:lnTo>
                <a:lnTo>
                  <a:pt x="5167630" y="234547"/>
                </a:lnTo>
                <a:lnTo>
                  <a:pt x="5138312" y="205229"/>
                </a:lnTo>
                <a:lnTo>
                  <a:pt x="5128260" y="163345"/>
                </a:lnTo>
                <a:lnTo>
                  <a:pt x="5128260" y="158319"/>
                </a:lnTo>
                <a:lnTo>
                  <a:pt x="5138312" y="118949"/>
                </a:lnTo>
                <a:lnTo>
                  <a:pt x="5165117" y="89630"/>
                </a:lnTo>
                <a:lnTo>
                  <a:pt x="5204488" y="72039"/>
                </a:lnTo>
                <a:lnTo>
                  <a:pt x="5250559" y="65338"/>
                </a:lnTo>
                <a:lnTo>
                  <a:pt x="5418306" y="65338"/>
                </a:lnTo>
                <a:lnTo>
                  <a:pt x="5418094" y="65076"/>
                </a:lnTo>
                <a:lnTo>
                  <a:pt x="5375582" y="30993"/>
                </a:lnTo>
                <a:lnTo>
                  <a:pt x="5339353" y="14240"/>
                </a:lnTo>
                <a:lnTo>
                  <a:pt x="5298098" y="3560"/>
                </a:lnTo>
                <a:lnTo>
                  <a:pt x="5275428" y="890"/>
                </a:lnTo>
                <a:lnTo>
                  <a:pt x="5251397" y="0"/>
                </a:lnTo>
                <a:close/>
              </a:path>
              <a:path w="8021319" h="610234">
                <a:moveTo>
                  <a:pt x="5418306" y="65338"/>
                </a:moveTo>
                <a:lnTo>
                  <a:pt x="5250559" y="65338"/>
                </a:lnTo>
                <a:lnTo>
                  <a:pt x="5264224" y="65809"/>
                </a:lnTo>
                <a:lnTo>
                  <a:pt x="5277574" y="67223"/>
                </a:lnTo>
                <a:lnTo>
                  <a:pt x="5315532" y="77065"/>
                </a:lnTo>
                <a:lnTo>
                  <a:pt x="5356839" y="102248"/>
                </a:lnTo>
                <a:lnTo>
                  <a:pt x="5383016" y="141985"/>
                </a:lnTo>
                <a:lnTo>
                  <a:pt x="5389613" y="180936"/>
                </a:lnTo>
                <a:lnTo>
                  <a:pt x="5389613" y="211093"/>
                </a:lnTo>
                <a:lnTo>
                  <a:pt x="5459977" y="211093"/>
                </a:lnTo>
                <a:lnTo>
                  <a:pt x="5459087" y="158529"/>
                </a:lnTo>
                <a:lnTo>
                  <a:pt x="5445737" y="108897"/>
                </a:lnTo>
                <a:lnTo>
                  <a:pt x="5428983" y="78531"/>
                </a:lnTo>
                <a:lnTo>
                  <a:pt x="5418306" y="65338"/>
                </a:lnTo>
                <a:close/>
              </a:path>
              <a:path w="8021319" h="610234">
                <a:moveTo>
                  <a:pt x="6443913" y="11727"/>
                </a:moveTo>
                <a:lnTo>
                  <a:pt x="6083715" y="11727"/>
                </a:lnTo>
                <a:lnTo>
                  <a:pt x="6083715" y="598097"/>
                </a:lnTo>
                <a:lnTo>
                  <a:pt x="6154079" y="598097"/>
                </a:lnTo>
                <a:lnTo>
                  <a:pt x="6154079" y="336743"/>
                </a:lnTo>
                <a:lnTo>
                  <a:pt x="6438888" y="336743"/>
                </a:lnTo>
                <a:lnTo>
                  <a:pt x="6438888" y="271405"/>
                </a:lnTo>
                <a:lnTo>
                  <a:pt x="6154079" y="271405"/>
                </a:lnTo>
                <a:lnTo>
                  <a:pt x="6154079" y="77065"/>
                </a:lnTo>
                <a:lnTo>
                  <a:pt x="6443913" y="77065"/>
                </a:lnTo>
                <a:lnTo>
                  <a:pt x="6443913" y="11727"/>
                </a:lnTo>
                <a:close/>
              </a:path>
              <a:path w="8021319" h="610234">
                <a:moveTo>
                  <a:pt x="6651910" y="11727"/>
                </a:moveTo>
                <a:lnTo>
                  <a:pt x="6581546" y="11727"/>
                </a:lnTo>
                <a:lnTo>
                  <a:pt x="6581546" y="598097"/>
                </a:lnTo>
                <a:lnTo>
                  <a:pt x="6958498" y="598097"/>
                </a:lnTo>
                <a:lnTo>
                  <a:pt x="6958498" y="532758"/>
                </a:lnTo>
                <a:lnTo>
                  <a:pt x="6651910" y="532758"/>
                </a:lnTo>
                <a:lnTo>
                  <a:pt x="6651910" y="11727"/>
                </a:lnTo>
                <a:close/>
              </a:path>
              <a:path w="8021319" h="610234">
                <a:moveTo>
                  <a:pt x="7269529" y="0"/>
                </a:moveTo>
                <a:lnTo>
                  <a:pt x="7223614" y="3926"/>
                </a:lnTo>
                <a:lnTo>
                  <a:pt x="7183040" y="15706"/>
                </a:lnTo>
                <a:lnTo>
                  <a:pt x="7147805" y="35339"/>
                </a:lnTo>
                <a:lnTo>
                  <a:pt x="7117911" y="62825"/>
                </a:lnTo>
                <a:lnTo>
                  <a:pt x="7094090" y="97431"/>
                </a:lnTo>
                <a:lnTo>
                  <a:pt x="7077074" y="138425"/>
                </a:lnTo>
                <a:lnTo>
                  <a:pt x="7066865" y="185805"/>
                </a:lnTo>
                <a:lnTo>
                  <a:pt x="7063462" y="239573"/>
                </a:lnTo>
                <a:lnTo>
                  <a:pt x="7063462" y="370250"/>
                </a:lnTo>
                <a:lnTo>
                  <a:pt x="7066865" y="425379"/>
                </a:lnTo>
                <a:lnTo>
                  <a:pt x="7077074" y="473493"/>
                </a:lnTo>
                <a:lnTo>
                  <a:pt x="7094090" y="514591"/>
                </a:lnTo>
                <a:lnTo>
                  <a:pt x="7117911" y="548674"/>
                </a:lnTo>
                <a:lnTo>
                  <a:pt x="7147805" y="575427"/>
                </a:lnTo>
                <a:lnTo>
                  <a:pt x="7183040" y="594536"/>
                </a:lnTo>
                <a:lnTo>
                  <a:pt x="7223614" y="606002"/>
                </a:lnTo>
                <a:lnTo>
                  <a:pt x="7269529" y="609824"/>
                </a:lnTo>
                <a:lnTo>
                  <a:pt x="7315444" y="606002"/>
                </a:lnTo>
                <a:lnTo>
                  <a:pt x="7356019" y="594536"/>
                </a:lnTo>
                <a:lnTo>
                  <a:pt x="7391254" y="575427"/>
                </a:lnTo>
                <a:lnTo>
                  <a:pt x="7421148" y="548674"/>
                </a:lnTo>
                <a:lnTo>
                  <a:pt x="7424075" y="544486"/>
                </a:lnTo>
                <a:lnTo>
                  <a:pt x="7269529" y="544486"/>
                </a:lnTo>
                <a:lnTo>
                  <a:pt x="7237698" y="541606"/>
                </a:lnTo>
                <a:lnTo>
                  <a:pt x="7186600" y="518570"/>
                </a:lnTo>
                <a:lnTo>
                  <a:pt x="7152674" y="472498"/>
                </a:lnTo>
                <a:lnTo>
                  <a:pt x="7135921" y="405903"/>
                </a:lnTo>
                <a:lnTo>
                  <a:pt x="7133827" y="365224"/>
                </a:lnTo>
                <a:lnTo>
                  <a:pt x="7133827" y="244599"/>
                </a:lnTo>
                <a:lnTo>
                  <a:pt x="7135921" y="206328"/>
                </a:lnTo>
                <a:lnTo>
                  <a:pt x="7152674" y="141409"/>
                </a:lnTo>
                <a:lnTo>
                  <a:pt x="7186600" y="93138"/>
                </a:lnTo>
                <a:lnTo>
                  <a:pt x="7237698" y="68427"/>
                </a:lnTo>
                <a:lnTo>
                  <a:pt x="7269529" y="65338"/>
                </a:lnTo>
                <a:lnTo>
                  <a:pt x="7422878" y="65338"/>
                </a:lnTo>
                <a:lnTo>
                  <a:pt x="7421148" y="62825"/>
                </a:lnTo>
                <a:lnTo>
                  <a:pt x="7391254" y="35339"/>
                </a:lnTo>
                <a:lnTo>
                  <a:pt x="7356019" y="15706"/>
                </a:lnTo>
                <a:lnTo>
                  <a:pt x="7315444" y="3926"/>
                </a:lnTo>
                <a:lnTo>
                  <a:pt x="7269529" y="0"/>
                </a:lnTo>
                <a:close/>
              </a:path>
              <a:path w="8021319" h="610234">
                <a:moveTo>
                  <a:pt x="7422878" y="65338"/>
                </a:moveTo>
                <a:lnTo>
                  <a:pt x="7269529" y="65338"/>
                </a:lnTo>
                <a:lnTo>
                  <a:pt x="7301308" y="68427"/>
                </a:lnTo>
                <a:lnTo>
                  <a:pt x="7328794" y="77693"/>
                </a:lnTo>
                <a:lnTo>
                  <a:pt x="7370887" y="114760"/>
                </a:lnTo>
                <a:lnTo>
                  <a:pt x="7396646" y="171931"/>
                </a:lnTo>
                <a:lnTo>
                  <a:pt x="7405232" y="244599"/>
                </a:lnTo>
                <a:lnTo>
                  <a:pt x="7405232" y="365224"/>
                </a:lnTo>
                <a:lnTo>
                  <a:pt x="7403086" y="405903"/>
                </a:lnTo>
                <a:lnTo>
                  <a:pt x="7385913" y="472498"/>
                </a:lnTo>
                <a:lnTo>
                  <a:pt x="7351987" y="518570"/>
                </a:lnTo>
                <a:lnTo>
                  <a:pt x="7301308" y="541606"/>
                </a:lnTo>
                <a:lnTo>
                  <a:pt x="7269529" y="544486"/>
                </a:lnTo>
                <a:lnTo>
                  <a:pt x="7424075" y="544486"/>
                </a:lnTo>
                <a:lnTo>
                  <a:pt x="7444969" y="514591"/>
                </a:lnTo>
                <a:lnTo>
                  <a:pt x="7461984" y="473493"/>
                </a:lnTo>
                <a:lnTo>
                  <a:pt x="7472193" y="425379"/>
                </a:lnTo>
                <a:lnTo>
                  <a:pt x="7475596" y="370250"/>
                </a:lnTo>
                <a:lnTo>
                  <a:pt x="7475596" y="239573"/>
                </a:lnTo>
                <a:lnTo>
                  <a:pt x="7472193" y="185805"/>
                </a:lnTo>
                <a:lnTo>
                  <a:pt x="7461984" y="138425"/>
                </a:lnTo>
                <a:lnTo>
                  <a:pt x="7444969" y="97431"/>
                </a:lnTo>
                <a:lnTo>
                  <a:pt x="7422878" y="65338"/>
                </a:lnTo>
                <a:close/>
              </a:path>
              <a:path w="8021319" h="610234">
                <a:moveTo>
                  <a:pt x="7590613" y="11727"/>
                </a:moveTo>
                <a:lnTo>
                  <a:pt x="7526950" y="11727"/>
                </a:lnTo>
                <a:lnTo>
                  <a:pt x="7586424" y="598097"/>
                </a:lnTo>
                <a:lnTo>
                  <a:pt x="7714588" y="598097"/>
                </a:lnTo>
                <a:lnTo>
                  <a:pt x="7717540" y="567940"/>
                </a:lnTo>
                <a:lnTo>
                  <a:pt x="7646737" y="567940"/>
                </a:lnTo>
                <a:lnTo>
                  <a:pt x="7590613" y="11727"/>
                </a:lnTo>
                <a:close/>
              </a:path>
              <a:path w="8021319" h="610234">
                <a:moveTo>
                  <a:pt x="7841425" y="41883"/>
                </a:moveTo>
                <a:lnTo>
                  <a:pt x="7779089" y="41883"/>
                </a:lnTo>
                <a:lnTo>
                  <a:pt x="7833537" y="598097"/>
                </a:lnTo>
                <a:lnTo>
                  <a:pt x="7961701" y="598097"/>
                </a:lnTo>
                <a:lnTo>
                  <a:pt x="7964760" y="567940"/>
                </a:lnTo>
                <a:lnTo>
                  <a:pt x="7891336" y="567940"/>
                </a:lnTo>
                <a:lnTo>
                  <a:pt x="7841425" y="41883"/>
                </a:lnTo>
                <a:close/>
              </a:path>
              <a:path w="8021319" h="610234">
                <a:moveTo>
                  <a:pt x="7838563" y="11727"/>
                </a:moveTo>
                <a:lnTo>
                  <a:pt x="7709562" y="11727"/>
                </a:lnTo>
                <a:lnTo>
                  <a:pt x="7656789" y="567940"/>
                </a:lnTo>
                <a:lnTo>
                  <a:pt x="7717540" y="567940"/>
                </a:lnTo>
                <a:lnTo>
                  <a:pt x="7769037" y="41883"/>
                </a:lnTo>
                <a:lnTo>
                  <a:pt x="7841425" y="41883"/>
                </a:lnTo>
                <a:lnTo>
                  <a:pt x="7838563" y="11727"/>
                </a:lnTo>
                <a:close/>
              </a:path>
              <a:path w="8021319" h="610234">
                <a:moveTo>
                  <a:pt x="8021176" y="11727"/>
                </a:moveTo>
                <a:lnTo>
                  <a:pt x="7957512" y="11727"/>
                </a:lnTo>
                <a:lnTo>
                  <a:pt x="7901389" y="567940"/>
                </a:lnTo>
                <a:lnTo>
                  <a:pt x="7964760" y="567940"/>
                </a:lnTo>
                <a:lnTo>
                  <a:pt x="8021176" y="117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4" name="object 14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61159" y="8236188"/>
            <a:ext cx="9023649" cy="217187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568" y="553700"/>
            <a:ext cx="9490378" cy="609824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12028678" y="553700"/>
            <a:ext cx="6007735" cy="610235"/>
          </a:xfrm>
          <a:custGeom>
            <a:avLst/>
            <a:gdLst/>
            <a:ahLst/>
            <a:cxnLst/>
            <a:rect l="l" t="t" r="r" b="b"/>
            <a:pathLst>
              <a:path w="6007734" h="610235">
                <a:moveTo>
                  <a:pt x="63663" y="11727"/>
                </a:moveTo>
                <a:lnTo>
                  <a:pt x="0" y="11727"/>
                </a:lnTo>
                <a:lnTo>
                  <a:pt x="59474" y="598097"/>
                </a:lnTo>
                <a:lnTo>
                  <a:pt x="187638" y="598097"/>
                </a:lnTo>
                <a:lnTo>
                  <a:pt x="190590" y="567940"/>
                </a:lnTo>
                <a:lnTo>
                  <a:pt x="119786" y="567940"/>
                </a:lnTo>
                <a:lnTo>
                  <a:pt x="63663" y="11727"/>
                </a:lnTo>
                <a:close/>
              </a:path>
              <a:path w="6007734" h="610235">
                <a:moveTo>
                  <a:pt x="314474" y="41883"/>
                </a:moveTo>
                <a:lnTo>
                  <a:pt x="252138" y="41883"/>
                </a:lnTo>
                <a:lnTo>
                  <a:pt x="306587" y="598097"/>
                </a:lnTo>
                <a:lnTo>
                  <a:pt x="434751" y="598097"/>
                </a:lnTo>
                <a:lnTo>
                  <a:pt x="437809" y="567940"/>
                </a:lnTo>
                <a:lnTo>
                  <a:pt x="364386" y="567940"/>
                </a:lnTo>
                <a:lnTo>
                  <a:pt x="314474" y="41883"/>
                </a:lnTo>
                <a:close/>
              </a:path>
              <a:path w="6007734" h="610235">
                <a:moveTo>
                  <a:pt x="311613" y="11727"/>
                </a:moveTo>
                <a:lnTo>
                  <a:pt x="182612" y="11727"/>
                </a:lnTo>
                <a:lnTo>
                  <a:pt x="129838" y="567940"/>
                </a:lnTo>
                <a:lnTo>
                  <a:pt x="190590" y="567940"/>
                </a:lnTo>
                <a:lnTo>
                  <a:pt x="242086" y="41883"/>
                </a:lnTo>
                <a:lnTo>
                  <a:pt x="314474" y="41883"/>
                </a:lnTo>
                <a:lnTo>
                  <a:pt x="311613" y="11727"/>
                </a:lnTo>
                <a:close/>
              </a:path>
              <a:path w="6007734" h="610235">
                <a:moveTo>
                  <a:pt x="494225" y="11727"/>
                </a:moveTo>
                <a:lnTo>
                  <a:pt x="430562" y="11727"/>
                </a:lnTo>
                <a:lnTo>
                  <a:pt x="374438" y="567940"/>
                </a:lnTo>
                <a:lnTo>
                  <a:pt x="437809" y="567940"/>
                </a:lnTo>
                <a:lnTo>
                  <a:pt x="494225" y="11727"/>
                </a:lnTo>
                <a:close/>
              </a:path>
              <a:path w="6007734" h="610235">
                <a:moveTo>
                  <a:pt x="937608" y="532758"/>
                </a:moveTo>
                <a:lnTo>
                  <a:pt x="565682" y="532758"/>
                </a:lnTo>
                <a:lnTo>
                  <a:pt x="565682" y="598097"/>
                </a:lnTo>
                <a:lnTo>
                  <a:pt x="937608" y="598097"/>
                </a:lnTo>
                <a:lnTo>
                  <a:pt x="937608" y="532758"/>
                </a:lnTo>
                <a:close/>
              </a:path>
              <a:path w="6007734" h="610235">
                <a:moveTo>
                  <a:pt x="786828" y="77065"/>
                </a:moveTo>
                <a:lnTo>
                  <a:pt x="716463" y="77065"/>
                </a:lnTo>
                <a:lnTo>
                  <a:pt x="716463" y="532758"/>
                </a:lnTo>
                <a:lnTo>
                  <a:pt x="786828" y="532758"/>
                </a:lnTo>
                <a:lnTo>
                  <a:pt x="786828" y="77065"/>
                </a:lnTo>
                <a:close/>
              </a:path>
              <a:path w="6007734" h="610235">
                <a:moveTo>
                  <a:pt x="937608" y="11727"/>
                </a:moveTo>
                <a:lnTo>
                  <a:pt x="565682" y="11727"/>
                </a:lnTo>
                <a:lnTo>
                  <a:pt x="565682" y="77065"/>
                </a:lnTo>
                <a:lnTo>
                  <a:pt x="937608" y="77065"/>
                </a:lnTo>
                <a:lnTo>
                  <a:pt x="937608" y="11727"/>
                </a:lnTo>
                <a:close/>
              </a:path>
              <a:path w="6007734" h="610235">
                <a:moveTo>
                  <a:pt x="1456382" y="11727"/>
                </a:moveTo>
                <a:lnTo>
                  <a:pt x="1064352" y="11727"/>
                </a:lnTo>
                <a:lnTo>
                  <a:pt x="1064352" y="77065"/>
                </a:lnTo>
                <a:lnTo>
                  <a:pt x="1396069" y="77065"/>
                </a:lnTo>
                <a:lnTo>
                  <a:pt x="1396069" y="87117"/>
                </a:lnTo>
                <a:lnTo>
                  <a:pt x="1044248" y="492550"/>
                </a:lnTo>
                <a:lnTo>
                  <a:pt x="1044248" y="598097"/>
                </a:lnTo>
                <a:lnTo>
                  <a:pt x="1466434" y="598097"/>
                </a:lnTo>
                <a:lnTo>
                  <a:pt x="1466434" y="532758"/>
                </a:lnTo>
                <a:lnTo>
                  <a:pt x="1104560" y="532758"/>
                </a:lnTo>
                <a:lnTo>
                  <a:pt x="1104560" y="522706"/>
                </a:lnTo>
                <a:lnTo>
                  <a:pt x="1456382" y="117273"/>
                </a:lnTo>
                <a:lnTo>
                  <a:pt x="1456382" y="11727"/>
                </a:lnTo>
                <a:close/>
              </a:path>
              <a:path w="6007734" h="610235">
                <a:moveTo>
                  <a:pt x="1826887" y="11727"/>
                </a:moveTo>
                <a:lnTo>
                  <a:pt x="1694536" y="11727"/>
                </a:lnTo>
                <a:lnTo>
                  <a:pt x="1516950" y="598097"/>
                </a:lnTo>
                <a:lnTo>
                  <a:pt x="1592340" y="598097"/>
                </a:lnTo>
                <a:lnTo>
                  <a:pt x="1635061" y="452342"/>
                </a:lnTo>
                <a:lnTo>
                  <a:pt x="1960331" y="452342"/>
                </a:lnTo>
                <a:lnTo>
                  <a:pt x="1940543" y="387003"/>
                </a:lnTo>
                <a:lnTo>
                  <a:pt x="1654327" y="387003"/>
                </a:lnTo>
                <a:lnTo>
                  <a:pt x="1755686" y="41883"/>
                </a:lnTo>
                <a:lnTo>
                  <a:pt x="1836020" y="41883"/>
                </a:lnTo>
                <a:lnTo>
                  <a:pt x="1826887" y="11727"/>
                </a:lnTo>
                <a:close/>
              </a:path>
              <a:path w="6007734" h="610235">
                <a:moveTo>
                  <a:pt x="1960331" y="452342"/>
                </a:moveTo>
                <a:lnTo>
                  <a:pt x="1886362" y="452342"/>
                </a:lnTo>
                <a:lnTo>
                  <a:pt x="1929083" y="598097"/>
                </a:lnTo>
                <a:lnTo>
                  <a:pt x="2004474" y="598097"/>
                </a:lnTo>
                <a:lnTo>
                  <a:pt x="1960331" y="452342"/>
                </a:lnTo>
                <a:close/>
              </a:path>
              <a:path w="6007734" h="610235">
                <a:moveTo>
                  <a:pt x="1836020" y="41883"/>
                </a:moveTo>
                <a:lnTo>
                  <a:pt x="1765738" y="41883"/>
                </a:lnTo>
                <a:lnTo>
                  <a:pt x="1867096" y="387003"/>
                </a:lnTo>
                <a:lnTo>
                  <a:pt x="1940543" y="387003"/>
                </a:lnTo>
                <a:lnTo>
                  <a:pt x="1836020" y="41883"/>
                </a:lnTo>
                <a:close/>
              </a:path>
              <a:path w="6007734" h="610235">
                <a:moveTo>
                  <a:pt x="2289537" y="11727"/>
                </a:moveTo>
                <a:lnTo>
                  <a:pt x="2080119" y="11727"/>
                </a:lnTo>
                <a:lnTo>
                  <a:pt x="2080119" y="598097"/>
                </a:lnTo>
                <a:lnTo>
                  <a:pt x="2150483" y="598097"/>
                </a:lnTo>
                <a:lnTo>
                  <a:pt x="2150483" y="356847"/>
                </a:lnTo>
                <a:lnTo>
                  <a:pt x="2443354" y="356847"/>
                </a:lnTo>
                <a:lnTo>
                  <a:pt x="2417491" y="328785"/>
                </a:lnTo>
                <a:lnTo>
                  <a:pt x="2395084" y="321665"/>
                </a:lnTo>
                <a:lnTo>
                  <a:pt x="2395084" y="311613"/>
                </a:lnTo>
                <a:lnTo>
                  <a:pt x="2412675" y="301875"/>
                </a:lnTo>
                <a:lnTo>
                  <a:pt x="2426123" y="291509"/>
                </a:lnTo>
                <a:lnTo>
                  <a:pt x="2150483" y="291509"/>
                </a:lnTo>
                <a:lnTo>
                  <a:pt x="2150483" y="77065"/>
                </a:lnTo>
                <a:lnTo>
                  <a:pt x="2438753" y="77065"/>
                </a:lnTo>
                <a:lnTo>
                  <a:pt x="2434140" y="70835"/>
                </a:lnTo>
                <a:lnTo>
                  <a:pt x="2398853" y="39998"/>
                </a:lnTo>
                <a:lnTo>
                  <a:pt x="2350792" y="19266"/>
                </a:lnTo>
                <a:lnTo>
                  <a:pt x="2311421" y="12565"/>
                </a:lnTo>
                <a:lnTo>
                  <a:pt x="2289537" y="11727"/>
                </a:lnTo>
                <a:close/>
              </a:path>
              <a:path w="6007734" h="610235">
                <a:moveTo>
                  <a:pt x="2443354" y="356847"/>
                </a:moveTo>
                <a:lnTo>
                  <a:pt x="2333096" y="356847"/>
                </a:lnTo>
                <a:lnTo>
                  <a:pt x="2344718" y="357580"/>
                </a:lnTo>
                <a:lnTo>
                  <a:pt x="2354457" y="359779"/>
                </a:lnTo>
                <a:lnTo>
                  <a:pt x="2377702" y="391820"/>
                </a:lnTo>
                <a:lnTo>
                  <a:pt x="2378330" y="402082"/>
                </a:lnTo>
                <a:lnTo>
                  <a:pt x="2378330" y="598097"/>
                </a:lnTo>
                <a:lnTo>
                  <a:pt x="2448694" y="598097"/>
                </a:lnTo>
                <a:lnTo>
                  <a:pt x="2448694" y="387003"/>
                </a:lnTo>
                <a:lnTo>
                  <a:pt x="2447804" y="373182"/>
                </a:lnTo>
                <a:lnTo>
                  <a:pt x="2445134" y="361036"/>
                </a:lnTo>
                <a:lnTo>
                  <a:pt x="2443354" y="356847"/>
                </a:lnTo>
                <a:close/>
              </a:path>
              <a:path w="6007734" h="610235">
                <a:moveTo>
                  <a:pt x="2438753" y="77065"/>
                </a:moveTo>
                <a:lnTo>
                  <a:pt x="2281160" y="77065"/>
                </a:lnTo>
                <a:lnTo>
                  <a:pt x="2308960" y="78793"/>
                </a:lnTo>
                <a:lnTo>
                  <a:pt x="2332886" y="83976"/>
                </a:lnTo>
                <a:lnTo>
                  <a:pt x="2369116" y="104708"/>
                </a:lnTo>
                <a:lnTo>
                  <a:pt x="2391105" y="135912"/>
                </a:lnTo>
                <a:lnTo>
                  <a:pt x="2398434" y="175910"/>
                </a:lnTo>
                <a:lnTo>
                  <a:pt x="2398434" y="190988"/>
                </a:lnTo>
                <a:lnTo>
                  <a:pt x="2391105" y="234547"/>
                </a:lnTo>
                <a:lnTo>
                  <a:pt x="2369116" y="266379"/>
                </a:lnTo>
                <a:lnTo>
                  <a:pt x="2332886" y="285226"/>
                </a:lnTo>
                <a:lnTo>
                  <a:pt x="2281160" y="291509"/>
                </a:lnTo>
                <a:lnTo>
                  <a:pt x="2426123" y="291509"/>
                </a:lnTo>
                <a:lnTo>
                  <a:pt x="2450370" y="261353"/>
                </a:lnTo>
                <a:lnTo>
                  <a:pt x="2467647" y="212349"/>
                </a:lnTo>
                <a:lnTo>
                  <a:pt x="2468799" y="196014"/>
                </a:lnTo>
                <a:lnTo>
                  <a:pt x="2468799" y="170884"/>
                </a:lnTo>
                <a:lnTo>
                  <a:pt x="2462202" y="125022"/>
                </a:lnTo>
                <a:lnTo>
                  <a:pt x="2443250" y="83138"/>
                </a:lnTo>
                <a:lnTo>
                  <a:pt x="2438753" y="77065"/>
                </a:lnTo>
                <a:close/>
              </a:path>
              <a:path w="6007734" h="610235">
                <a:moveTo>
                  <a:pt x="2695225" y="77065"/>
                </a:moveTo>
                <a:lnTo>
                  <a:pt x="2624861" y="77065"/>
                </a:lnTo>
                <a:lnTo>
                  <a:pt x="2624861" y="531921"/>
                </a:lnTo>
                <a:lnTo>
                  <a:pt x="2574600" y="531921"/>
                </a:lnTo>
                <a:lnTo>
                  <a:pt x="2574600" y="598097"/>
                </a:lnTo>
                <a:lnTo>
                  <a:pt x="2767265" y="598097"/>
                </a:lnTo>
                <a:lnTo>
                  <a:pt x="2818048" y="594851"/>
                </a:lnTo>
                <a:lnTo>
                  <a:pt x="2861503" y="585113"/>
                </a:lnTo>
                <a:lnTo>
                  <a:pt x="2897627" y="568883"/>
                </a:lnTo>
                <a:lnTo>
                  <a:pt x="2936298" y="532758"/>
                </a:lnTo>
                <a:lnTo>
                  <a:pt x="2695225" y="532758"/>
                </a:lnTo>
                <a:lnTo>
                  <a:pt x="2695225" y="77065"/>
                </a:lnTo>
                <a:close/>
              </a:path>
              <a:path w="6007734" h="610235">
                <a:moveTo>
                  <a:pt x="2767265" y="11727"/>
                </a:moveTo>
                <a:lnTo>
                  <a:pt x="2574600" y="11727"/>
                </a:lnTo>
                <a:lnTo>
                  <a:pt x="2574600" y="77065"/>
                </a:lnTo>
                <a:lnTo>
                  <a:pt x="2757213" y="77065"/>
                </a:lnTo>
                <a:lnTo>
                  <a:pt x="2775798" y="77536"/>
                </a:lnTo>
                <a:lnTo>
                  <a:pt x="2823389" y="84604"/>
                </a:lnTo>
                <a:lnTo>
                  <a:pt x="2860456" y="102038"/>
                </a:lnTo>
                <a:lnTo>
                  <a:pt x="2886214" y="131304"/>
                </a:lnTo>
                <a:lnTo>
                  <a:pt x="2901135" y="174392"/>
                </a:lnTo>
                <a:lnTo>
                  <a:pt x="2905742" y="212506"/>
                </a:lnTo>
                <a:lnTo>
                  <a:pt x="2906318" y="234547"/>
                </a:lnTo>
                <a:lnTo>
                  <a:pt x="2906318" y="375276"/>
                </a:lnTo>
                <a:lnTo>
                  <a:pt x="2904014" y="417369"/>
                </a:lnTo>
                <a:lnTo>
                  <a:pt x="2892287" y="465849"/>
                </a:lnTo>
                <a:lnTo>
                  <a:pt x="2870298" y="500089"/>
                </a:lnTo>
                <a:lnTo>
                  <a:pt x="2837001" y="520821"/>
                </a:lnTo>
                <a:lnTo>
                  <a:pt x="2793023" y="530873"/>
                </a:lnTo>
                <a:lnTo>
                  <a:pt x="2757213" y="532758"/>
                </a:lnTo>
                <a:lnTo>
                  <a:pt x="2936298" y="532758"/>
                </a:lnTo>
                <a:lnTo>
                  <a:pt x="2948411" y="516319"/>
                </a:lnTo>
                <a:lnTo>
                  <a:pt x="2964117" y="478728"/>
                </a:lnTo>
                <a:lnTo>
                  <a:pt x="2973541" y="433389"/>
                </a:lnTo>
                <a:lnTo>
                  <a:pt x="2976682" y="380302"/>
                </a:lnTo>
                <a:lnTo>
                  <a:pt x="2976682" y="229521"/>
                </a:lnTo>
                <a:lnTo>
                  <a:pt x="2973541" y="176434"/>
                </a:lnTo>
                <a:lnTo>
                  <a:pt x="2964117" y="131095"/>
                </a:lnTo>
                <a:lnTo>
                  <a:pt x="2948411" y="93505"/>
                </a:lnTo>
                <a:lnTo>
                  <a:pt x="2897627" y="40941"/>
                </a:lnTo>
                <a:lnTo>
                  <a:pt x="2861503" y="24711"/>
                </a:lnTo>
                <a:lnTo>
                  <a:pt x="2818048" y="14973"/>
                </a:lnTo>
                <a:lnTo>
                  <a:pt x="2767265" y="11727"/>
                </a:lnTo>
                <a:close/>
              </a:path>
              <a:path w="6007734" h="610235">
                <a:moveTo>
                  <a:pt x="3778844" y="0"/>
                </a:moveTo>
                <a:lnTo>
                  <a:pt x="3732929" y="3926"/>
                </a:lnTo>
                <a:lnTo>
                  <a:pt x="3692354" y="15706"/>
                </a:lnTo>
                <a:lnTo>
                  <a:pt x="3657120" y="35339"/>
                </a:lnTo>
                <a:lnTo>
                  <a:pt x="3627225" y="62825"/>
                </a:lnTo>
                <a:lnTo>
                  <a:pt x="3603404" y="97431"/>
                </a:lnTo>
                <a:lnTo>
                  <a:pt x="3586389" y="138425"/>
                </a:lnTo>
                <a:lnTo>
                  <a:pt x="3576180" y="185805"/>
                </a:lnTo>
                <a:lnTo>
                  <a:pt x="3572777" y="239573"/>
                </a:lnTo>
                <a:lnTo>
                  <a:pt x="3572777" y="370250"/>
                </a:lnTo>
                <a:lnTo>
                  <a:pt x="3576180" y="425379"/>
                </a:lnTo>
                <a:lnTo>
                  <a:pt x="3586389" y="473493"/>
                </a:lnTo>
                <a:lnTo>
                  <a:pt x="3603404" y="514591"/>
                </a:lnTo>
                <a:lnTo>
                  <a:pt x="3627225" y="548674"/>
                </a:lnTo>
                <a:lnTo>
                  <a:pt x="3657120" y="575427"/>
                </a:lnTo>
                <a:lnTo>
                  <a:pt x="3692354" y="594536"/>
                </a:lnTo>
                <a:lnTo>
                  <a:pt x="3732929" y="606002"/>
                </a:lnTo>
                <a:lnTo>
                  <a:pt x="3778844" y="609824"/>
                </a:lnTo>
                <a:lnTo>
                  <a:pt x="3824759" y="606002"/>
                </a:lnTo>
                <a:lnTo>
                  <a:pt x="3865333" y="594536"/>
                </a:lnTo>
                <a:lnTo>
                  <a:pt x="3900568" y="575427"/>
                </a:lnTo>
                <a:lnTo>
                  <a:pt x="3930462" y="548674"/>
                </a:lnTo>
                <a:lnTo>
                  <a:pt x="3933389" y="544486"/>
                </a:lnTo>
                <a:lnTo>
                  <a:pt x="3778844" y="544486"/>
                </a:lnTo>
                <a:lnTo>
                  <a:pt x="3747012" y="541606"/>
                </a:lnTo>
                <a:lnTo>
                  <a:pt x="3695914" y="518570"/>
                </a:lnTo>
                <a:lnTo>
                  <a:pt x="3661989" y="472498"/>
                </a:lnTo>
                <a:lnTo>
                  <a:pt x="3645235" y="405903"/>
                </a:lnTo>
                <a:lnTo>
                  <a:pt x="3643141" y="365224"/>
                </a:lnTo>
                <a:lnTo>
                  <a:pt x="3643141" y="244599"/>
                </a:lnTo>
                <a:lnTo>
                  <a:pt x="3645235" y="206328"/>
                </a:lnTo>
                <a:lnTo>
                  <a:pt x="3661989" y="141409"/>
                </a:lnTo>
                <a:lnTo>
                  <a:pt x="3695914" y="93138"/>
                </a:lnTo>
                <a:lnTo>
                  <a:pt x="3747012" y="68427"/>
                </a:lnTo>
                <a:lnTo>
                  <a:pt x="3778844" y="65338"/>
                </a:lnTo>
                <a:lnTo>
                  <a:pt x="3932192" y="65338"/>
                </a:lnTo>
                <a:lnTo>
                  <a:pt x="3930462" y="62825"/>
                </a:lnTo>
                <a:lnTo>
                  <a:pt x="3900568" y="35339"/>
                </a:lnTo>
                <a:lnTo>
                  <a:pt x="3865333" y="15706"/>
                </a:lnTo>
                <a:lnTo>
                  <a:pt x="3824759" y="3926"/>
                </a:lnTo>
                <a:lnTo>
                  <a:pt x="3778844" y="0"/>
                </a:lnTo>
                <a:close/>
              </a:path>
              <a:path w="6007734" h="610235">
                <a:moveTo>
                  <a:pt x="3932192" y="65338"/>
                </a:moveTo>
                <a:lnTo>
                  <a:pt x="3778844" y="65338"/>
                </a:lnTo>
                <a:lnTo>
                  <a:pt x="3810623" y="68427"/>
                </a:lnTo>
                <a:lnTo>
                  <a:pt x="3838109" y="77693"/>
                </a:lnTo>
                <a:lnTo>
                  <a:pt x="3880202" y="114760"/>
                </a:lnTo>
                <a:lnTo>
                  <a:pt x="3905960" y="171931"/>
                </a:lnTo>
                <a:lnTo>
                  <a:pt x="3914546" y="244599"/>
                </a:lnTo>
                <a:lnTo>
                  <a:pt x="3914546" y="365224"/>
                </a:lnTo>
                <a:lnTo>
                  <a:pt x="3912400" y="405903"/>
                </a:lnTo>
                <a:lnTo>
                  <a:pt x="3895228" y="472498"/>
                </a:lnTo>
                <a:lnTo>
                  <a:pt x="3861302" y="518570"/>
                </a:lnTo>
                <a:lnTo>
                  <a:pt x="3810623" y="541606"/>
                </a:lnTo>
                <a:lnTo>
                  <a:pt x="3778844" y="544486"/>
                </a:lnTo>
                <a:lnTo>
                  <a:pt x="3933389" y="544486"/>
                </a:lnTo>
                <a:lnTo>
                  <a:pt x="3954283" y="514591"/>
                </a:lnTo>
                <a:lnTo>
                  <a:pt x="3971299" y="473493"/>
                </a:lnTo>
                <a:lnTo>
                  <a:pt x="3981508" y="425379"/>
                </a:lnTo>
                <a:lnTo>
                  <a:pt x="3984911" y="370250"/>
                </a:lnTo>
                <a:lnTo>
                  <a:pt x="3984911" y="239573"/>
                </a:lnTo>
                <a:lnTo>
                  <a:pt x="3981508" y="185805"/>
                </a:lnTo>
                <a:lnTo>
                  <a:pt x="3971299" y="138425"/>
                </a:lnTo>
                <a:lnTo>
                  <a:pt x="3954283" y="97431"/>
                </a:lnTo>
                <a:lnTo>
                  <a:pt x="3932192" y="65338"/>
                </a:lnTo>
                <a:close/>
              </a:path>
              <a:path w="6007734" h="610235">
                <a:moveTo>
                  <a:pt x="4466827" y="11727"/>
                </a:moveTo>
                <a:lnTo>
                  <a:pt x="4106628" y="11727"/>
                </a:lnTo>
                <a:lnTo>
                  <a:pt x="4106628" y="598097"/>
                </a:lnTo>
                <a:lnTo>
                  <a:pt x="4176993" y="598097"/>
                </a:lnTo>
                <a:lnTo>
                  <a:pt x="4176993" y="336743"/>
                </a:lnTo>
                <a:lnTo>
                  <a:pt x="4461801" y="336743"/>
                </a:lnTo>
                <a:lnTo>
                  <a:pt x="4461801" y="271405"/>
                </a:lnTo>
                <a:lnTo>
                  <a:pt x="4176993" y="271405"/>
                </a:lnTo>
                <a:lnTo>
                  <a:pt x="4176993" y="77065"/>
                </a:lnTo>
                <a:lnTo>
                  <a:pt x="4466827" y="77065"/>
                </a:lnTo>
                <a:lnTo>
                  <a:pt x="4466827" y="11727"/>
                </a:lnTo>
                <a:close/>
              </a:path>
              <a:path w="6007734" h="610235">
                <a:moveTo>
                  <a:pt x="5292443" y="0"/>
                </a:moveTo>
                <a:lnTo>
                  <a:pt x="5246528" y="3926"/>
                </a:lnTo>
                <a:lnTo>
                  <a:pt x="5205954" y="15706"/>
                </a:lnTo>
                <a:lnTo>
                  <a:pt x="5170719" y="35339"/>
                </a:lnTo>
                <a:lnTo>
                  <a:pt x="5140825" y="62825"/>
                </a:lnTo>
                <a:lnTo>
                  <a:pt x="5117003" y="97431"/>
                </a:lnTo>
                <a:lnTo>
                  <a:pt x="5099988" y="138425"/>
                </a:lnTo>
                <a:lnTo>
                  <a:pt x="5089779" y="185805"/>
                </a:lnTo>
                <a:lnTo>
                  <a:pt x="5086376" y="239573"/>
                </a:lnTo>
                <a:lnTo>
                  <a:pt x="5086376" y="370250"/>
                </a:lnTo>
                <a:lnTo>
                  <a:pt x="5089779" y="425379"/>
                </a:lnTo>
                <a:lnTo>
                  <a:pt x="5099988" y="473493"/>
                </a:lnTo>
                <a:lnTo>
                  <a:pt x="5117003" y="514591"/>
                </a:lnTo>
                <a:lnTo>
                  <a:pt x="5140825" y="548674"/>
                </a:lnTo>
                <a:lnTo>
                  <a:pt x="5170719" y="575427"/>
                </a:lnTo>
                <a:lnTo>
                  <a:pt x="5205954" y="594536"/>
                </a:lnTo>
                <a:lnTo>
                  <a:pt x="5246528" y="606002"/>
                </a:lnTo>
                <a:lnTo>
                  <a:pt x="5292443" y="609824"/>
                </a:lnTo>
                <a:lnTo>
                  <a:pt x="5338358" y="606002"/>
                </a:lnTo>
                <a:lnTo>
                  <a:pt x="5378933" y="594536"/>
                </a:lnTo>
                <a:lnTo>
                  <a:pt x="5414167" y="575427"/>
                </a:lnTo>
                <a:lnTo>
                  <a:pt x="5444062" y="548674"/>
                </a:lnTo>
                <a:lnTo>
                  <a:pt x="5446989" y="544486"/>
                </a:lnTo>
                <a:lnTo>
                  <a:pt x="5292443" y="544486"/>
                </a:lnTo>
                <a:lnTo>
                  <a:pt x="5260611" y="541606"/>
                </a:lnTo>
                <a:lnTo>
                  <a:pt x="5209514" y="518570"/>
                </a:lnTo>
                <a:lnTo>
                  <a:pt x="5175588" y="472498"/>
                </a:lnTo>
                <a:lnTo>
                  <a:pt x="5158835" y="405903"/>
                </a:lnTo>
                <a:lnTo>
                  <a:pt x="5156741" y="365224"/>
                </a:lnTo>
                <a:lnTo>
                  <a:pt x="5156741" y="244599"/>
                </a:lnTo>
                <a:lnTo>
                  <a:pt x="5158835" y="206328"/>
                </a:lnTo>
                <a:lnTo>
                  <a:pt x="5175588" y="141409"/>
                </a:lnTo>
                <a:lnTo>
                  <a:pt x="5209514" y="93138"/>
                </a:lnTo>
                <a:lnTo>
                  <a:pt x="5260611" y="68427"/>
                </a:lnTo>
                <a:lnTo>
                  <a:pt x="5292443" y="65338"/>
                </a:lnTo>
                <a:lnTo>
                  <a:pt x="5445791" y="65338"/>
                </a:lnTo>
                <a:lnTo>
                  <a:pt x="5444062" y="62825"/>
                </a:lnTo>
                <a:lnTo>
                  <a:pt x="5414167" y="35339"/>
                </a:lnTo>
                <a:lnTo>
                  <a:pt x="5378933" y="15706"/>
                </a:lnTo>
                <a:lnTo>
                  <a:pt x="5338358" y="3926"/>
                </a:lnTo>
                <a:lnTo>
                  <a:pt x="5292443" y="0"/>
                </a:lnTo>
                <a:close/>
              </a:path>
              <a:path w="6007734" h="610235">
                <a:moveTo>
                  <a:pt x="5445791" y="65338"/>
                </a:moveTo>
                <a:lnTo>
                  <a:pt x="5292443" y="65338"/>
                </a:lnTo>
                <a:lnTo>
                  <a:pt x="5324222" y="68427"/>
                </a:lnTo>
                <a:lnTo>
                  <a:pt x="5351708" y="77693"/>
                </a:lnTo>
                <a:lnTo>
                  <a:pt x="5393801" y="114760"/>
                </a:lnTo>
                <a:lnTo>
                  <a:pt x="5419560" y="171931"/>
                </a:lnTo>
                <a:lnTo>
                  <a:pt x="5428146" y="244599"/>
                </a:lnTo>
                <a:lnTo>
                  <a:pt x="5428146" y="365224"/>
                </a:lnTo>
                <a:lnTo>
                  <a:pt x="5425999" y="405903"/>
                </a:lnTo>
                <a:lnTo>
                  <a:pt x="5408827" y="472498"/>
                </a:lnTo>
                <a:lnTo>
                  <a:pt x="5374901" y="518570"/>
                </a:lnTo>
                <a:lnTo>
                  <a:pt x="5324222" y="541606"/>
                </a:lnTo>
                <a:lnTo>
                  <a:pt x="5292443" y="544486"/>
                </a:lnTo>
                <a:lnTo>
                  <a:pt x="5446989" y="544486"/>
                </a:lnTo>
                <a:lnTo>
                  <a:pt x="5467883" y="514591"/>
                </a:lnTo>
                <a:lnTo>
                  <a:pt x="5484898" y="473493"/>
                </a:lnTo>
                <a:lnTo>
                  <a:pt x="5495107" y="425379"/>
                </a:lnTo>
                <a:lnTo>
                  <a:pt x="5498510" y="370250"/>
                </a:lnTo>
                <a:lnTo>
                  <a:pt x="5498510" y="239573"/>
                </a:lnTo>
                <a:lnTo>
                  <a:pt x="5495107" y="185805"/>
                </a:lnTo>
                <a:lnTo>
                  <a:pt x="5484898" y="138425"/>
                </a:lnTo>
                <a:lnTo>
                  <a:pt x="5467883" y="97431"/>
                </a:lnTo>
                <a:lnTo>
                  <a:pt x="5445791" y="65338"/>
                </a:lnTo>
                <a:close/>
              </a:path>
              <a:path w="6007734" h="610235">
                <a:moveTo>
                  <a:pt x="5997179" y="11727"/>
                </a:moveTo>
                <a:lnTo>
                  <a:pt x="5605149" y="11727"/>
                </a:lnTo>
                <a:lnTo>
                  <a:pt x="5605149" y="77065"/>
                </a:lnTo>
                <a:lnTo>
                  <a:pt x="5936868" y="77065"/>
                </a:lnTo>
                <a:lnTo>
                  <a:pt x="5936868" y="87117"/>
                </a:lnTo>
                <a:lnTo>
                  <a:pt x="5585045" y="492550"/>
                </a:lnTo>
                <a:lnTo>
                  <a:pt x="5585045" y="598097"/>
                </a:lnTo>
                <a:lnTo>
                  <a:pt x="6007232" y="598097"/>
                </a:lnTo>
                <a:lnTo>
                  <a:pt x="6007232" y="532758"/>
                </a:lnTo>
                <a:lnTo>
                  <a:pt x="5645358" y="532758"/>
                </a:lnTo>
                <a:lnTo>
                  <a:pt x="5645358" y="522706"/>
                </a:lnTo>
                <a:lnTo>
                  <a:pt x="5997179" y="117273"/>
                </a:lnTo>
                <a:lnTo>
                  <a:pt x="5997179" y="117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448363" y="1938788"/>
            <a:ext cx="4486910" cy="574675"/>
          </a:xfrm>
          <a:custGeom>
            <a:avLst/>
            <a:gdLst/>
            <a:ahLst/>
            <a:cxnLst/>
            <a:rect l="l" t="t" r="r" b="b"/>
            <a:pathLst>
              <a:path w="4486910" h="574675">
                <a:moveTo>
                  <a:pt x="171513" y="8795"/>
                </a:moveTo>
                <a:lnTo>
                  <a:pt x="0" y="8795"/>
                </a:lnTo>
                <a:lnTo>
                  <a:pt x="0" y="55914"/>
                </a:lnTo>
                <a:lnTo>
                  <a:pt x="61568" y="55914"/>
                </a:lnTo>
                <a:lnTo>
                  <a:pt x="61568" y="401453"/>
                </a:lnTo>
                <a:lnTo>
                  <a:pt x="0" y="401453"/>
                </a:lnTo>
                <a:lnTo>
                  <a:pt x="0" y="448572"/>
                </a:lnTo>
                <a:lnTo>
                  <a:pt x="171513" y="448572"/>
                </a:lnTo>
                <a:lnTo>
                  <a:pt x="212388" y="445863"/>
                </a:lnTo>
                <a:lnTo>
                  <a:pt x="248317" y="437735"/>
                </a:lnTo>
                <a:lnTo>
                  <a:pt x="279297" y="424188"/>
                </a:lnTo>
                <a:lnTo>
                  <a:pt x="305331" y="405223"/>
                </a:lnTo>
                <a:lnTo>
                  <a:pt x="309009" y="400825"/>
                </a:lnTo>
                <a:lnTo>
                  <a:pt x="114342" y="400825"/>
                </a:lnTo>
                <a:lnTo>
                  <a:pt x="114342" y="57171"/>
                </a:lnTo>
                <a:lnTo>
                  <a:pt x="309015" y="57171"/>
                </a:lnTo>
                <a:lnTo>
                  <a:pt x="305331" y="52773"/>
                </a:lnTo>
                <a:lnTo>
                  <a:pt x="279297" y="33533"/>
                </a:lnTo>
                <a:lnTo>
                  <a:pt x="248317" y="19789"/>
                </a:lnTo>
                <a:lnTo>
                  <a:pt x="212388" y="11544"/>
                </a:lnTo>
                <a:lnTo>
                  <a:pt x="171513" y="8795"/>
                </a:lnTo>
                <a:close/>
              </a:path>
              <a:path w="4486910" h="574675">
                <a:moveTo>
                  <a:pt x="309015" y="57171"/>
                </a:moveTo>
                <a:lnTo>
                  <a:pt x="171513" y="57171"/>
                </a:lnTo>
                <a:lnTo>
                  <a:pt x="201590" y="59095"/>
                </a:lnTo>
                <a:lnTo>
                  <a:pt x="227741" y="64867"/>
                </a:lnTo>
                <a:lnTo>
                  <a:pt x="268264" y="87955"/>
                </a:lnTo>
                <a:lnTo>
                  <a:pt x="292765" y="127849"/>
                </a:lnTo>
                <a:lnTo>
                  <a:pt x="300933" y="185962"/>
                </a:lnTo>
                <a:lnTo>
                  <a:pt x="300933" y="272033"/>
                </a:lnTo>
                <a:lnTo>
                  <a:pt x="292765" y="329361"/>
                </a:lnTo>
                <a:lnTo>
                  <a:pt x="268264" y="369412"/>
                </a:lnTo>
                <a:lnTo>
                  <a:pt x="227741" y="392972"/>
                </a:lnTo>
                <a:lnTo>
                  <a:pt x="171513" y="400825"/>
                </a:lnTo>
                <a:lnTo>
                  <a:pt x="309009" y="400825"/>
                </a:lnTo>
                <a:lnTo>
                  <a:pt x="326220" y="380250"/>
                </a:lnTo>
                <a:lnTo>
                  <a:pt x="341141" y="349308"/>
                </a:lnTo>
                <a:lnTo>
                  <a:pt x="350094" y="312398"/>
                </a:lnTo>
                <a:lnTo>
                  <a:pt x="353078" y="269520"/>
                </a:lnTo>
                <a:lnTo>
                  <a:pt x="353078" y="187847"/>
                </a:lnTo>
                <a:lnTo>
                  <a:pt x="350094" y="145244"/>
                </a:lnTo>
                <a:lnTo>
                  <a:pt x="341141" y="108530"/>
                </a:lnTo>
                <a:lnTo>
                  <a:pt x="326220" y="77707"/>
                </a:lnTo>
                <a:lnTo>
                  <a:pt x="309015" y="57171"/>
                </a:lnTo>
                <a:close/>
              </a:path>
              <a:path w="4486910" h="574675">
                <a:moveTo>
                  <a:pt x="1581052" y="8795"/>
                </a:moveTo>
                <a:lnTo>
                  <a:pt x="1531420" y="8795"/>
                </a:lnTo>
                <a:lnTo>
                  <a:pt x="1346714" y="574223"/>
                </a:lnTo>
                <a:lnTo>
                  <a:pt x="1396346" y="574223"/>
                </a:lnTo>
                <a:lnTo>
                  <a:pt x="1581052" y="8795"/>
                </a:lnTo>
                <a:close/>
              </a:path>
              <a:path w="4486910" h="574675">
                <a:moveTo>
                  <a:pt x="600182" y="8795"/>
                </a:moveTo>
                <a:lnTo>
                  <a:pt x="507201" y="8795"/>
                </a:lnTo>
                <a:lnTo>
                  <a:pt x="371498" y="448572"/>
                </a:lnTo>
                <a:lnTo>
                  <a:pt x="426156" y="448572"/>
                </a:lnTo>
                <a:lnTo>
                  <a:pt x="460082" y="337371"/>
                </a:lnTo>
                <a:lnTo>
                  <a:pt x="701572" y="337371"/>
                </a:lnTo>
                <a:lnTo>
                  <a:pt x="686838" y="289624"/>
                </a:lnTo>
                <a:lnTo>
                  <a:pt x="473275" y="289624"/>
                </a:lnTo>
                <a:lnTo>
                  <a:pt x="549294" y="40836"/>
                </a:lnTo>
                <a:lnTo>
                  <a:pt x="610069" y="40836"/>
                </a:lnTo>
                <a:lnTo>
                  <a:pt x="600182" y="8795"/>
                </a:lnTo>
                <a:close/>
              </a:path>
              <a:path w="4486910" h="574675">
                <a:moveTo>
                  <a:pt x="701572" y="337371"/>
                </a:moveTo>
                <a:lnTo>
                  <a:pt x="647301" y="337371"/>
                </a:lnTo>
                <a:lnTo>
                  <a:pt x="681227" y="448572"/>
                </a:lnTo>
                <a:lnTo>
                  <a:pt x="735885" y="448572"/>
                </a:lnTo>
                <a:lnTo>
                  <a:pt x="701572" y="337371"/>
                </a:lnTo>
                <a:close/>
              </a:path>
              <a:path w="4486910" h="574675">
                <a:moveTo>
                  <a:pt x="890239" y="56542"/>
                </a:moveTo>
                <a:lnTo>
                  <a:pt x="837466" y="56542"/>
                </a:lnTo>
                <a:lnTo>
                  <a:pt x="837466" y="448572"/>
                </a:lnTo>
                <a:lnTo>
                  <a:pt x="890239" y="448572"/>
                </a:lnTo>
                <a:lnTo>
                  <a:pt x="890239" y="56542"/>
                </a:lnTo>
                <a:close/>
              </a:path>
              <a:path w="4486910" h="574675">
                <a:moveTo>
                  <a:pt x="1220509" y="8795"/>
                </a:moveTo>
                <a:lnTo>
                  <a:pt x="1127527" y="8795"/>
                </a:lnTo>
                <a:lnTo>
                  <a:pt x="991825" y="448572"/>
                </a:lnTo>
                <a:lnTo>
                  <a:pt x="1046483" y="448572"/>
                </a:lnTo>
                <a:lnTo>
                  <a:pt x="1080408" y="337371"/>
                </a:lnTo>
                <a:lnTo>
                  <a:pt x="1321898" y="337371"/>
                </a:lnTo>
                <a:lnTo>
                  <a:pt x="1307165" y="289624"/>
                </a:lnTo>
                <a:lnTo>
                  <a:pt x="1093602" y="289624"/>
                </a:lnTo>
                <a:lnTo>
                  <a:pt x="1169620" y="40836"/>
                </a:lnTo>
                <a:lnTo>
                  <a:pt x="1230396" y="40836"/>
                </a:lnTo>
                <a:lnTo>
                  <a:pt x="1220509" y="8795"/>
                </a:lnTo>
                <a:close/>
              </a:path>
              <a:path w="4486910" h="574675">
                <a:moveTo>
                  <a:pt x="1321898" y="337371"/>
                </a:moveTo>
                <a:lnTo>
                  <a:pt x="1267628" y="337371"/>
                </a:lnTo>
                <a:lnTo>
                  <a:pt x="1301554" y="448572"/>
                </a:lnTo>
                <a:lnTo>
                  <a:pt x="1356212" y="448572"/>
                </a:lnTo>
                <a:lnTo>
                  <a:pt x="1321898" y="337371"/>
                </a:lnTo>
                <a:close/>
              </a:path>
              <a:path w="4486910" h="574675">
                <a:moveTo>
                  <a:pt x="1793593" y="8795"/>
                </a:moveTo>
                <a:lnTo>
                  <a:pt x="1700612" y="8795"/>
                </a:lnTo>
                <a:lnTo>
                  <a:pt x="1564909" y="448572"/>
                </a:lnTo>
                <a:lnTo>
                  <a:pt x="1619567" y="448572"/>
                </a:lnTo>
                <a:lnTo>
                  <a:pt x="1653493" y="337371"/>
                </a:lnTo>
                <a:lnTo>
                  <a:pt x="1894983" y="337371"/>
                </a:lnTo>
                <a:lnTo>
                  <a:pt x="1880249" y="289624"/>
                </a:lnTo>
                <a:lnTo>
                  <a:pt x="1666686" y="289624"/>
                </a:lnTo>
                <a:lnTo>
                  <a:pt x="1742705" y="40836"/>
                </a:lnTo>
                <a:lnTo>
                  <a:pt x="1803480" y="40836"/>
                </a:lnTo>
                <a:lnTo>
                  <a:pt x="1793593" y="8795"/>
                </a:lnTo>
                <a:close/>
              </a:path>
              <a:path w="4486910" h="574675">
                <a:moveTo>
                  <a:pt x="1894983" y="337371"/>
                </a:moveTo>
                <a:lnTo>
                  <a:pt x="1840712" y="337371"/>
                </a:lnTo>
                <a:lnTo>
                  <a:pt x="1874638" y="448572"/>
                </a:lnTo>
                <a:lnTo>
                  <a:pt x="1929296" y="448572"/>
                </a:lnTo>
                <a:lnTo>
                  <a:pt x="1894983" y="337371"/>
                </a:lnTo>
                <a:close/>
              </a:path>
              <a:path w="4486910" h="574675">
                <a:moveTo>
                  <a:pt x="610069" y="40836"/>
                </a:moveTo>
                <a:lnTo>
                  <a:pt x="558089" y="40836"/>
                </a:lnTo>
                <a:lnTo>
                  <a:pt x="633480" y="289624"/>
                </a:lnTo>
                <a:lnTo>
                  <a:pt x="686838" y="289624"/>
                </a:lnTo>
                <a:lnTo>
                  <a:pt x="610069" y="40836"/>
                </a:lnTo>
                <a:close/>
              </a:path>
              <a:path w="4486910" h="574675">
                <a:moveTo>
                  <a:pt x="1230396" y="40836"/>
                </a:moveTo>
                <a:lnTo>
                  <a:pt x="1178416" y="40836"/>
                </a:lnTo>
                <a:lnTo>
                  <a:pt x="1253806" y="289624"/>
                </a:lnTo>
                <a:lnTo>
                  <a:pt x="1307165" y="289624"/>
                </a:lnTo>
                <a:lnTo>
                  <a:pt x="1230396" y="40836"/>
                </a:lnTo>
                <a:close/>
              </a:path>
              <a:path w="4486910" h="574675">
                <a:moveTo>
                  <a:pt x="1803480" y="40836"/>
                </a:moveTo>
                <a:lnTo>
                  <a:pt x="1751501" y="40836"/>
                </a:lnTo>
                <a:lnTo>
                  <a:pt x="1826891" y="289624"/>
                </a:lnTo>
                <a:lnTo>
                  <a:pt x="1880249" y="289624"/>
                </a:lnTo>
                <a:lnTo>
                  <a:pt x="1803480" y="40836"/>
                </a:lnTo>
                <a:close/>
              </a:path>
              <a:path w="4486910" h="574675">
                <a:moveTo>
                  <a:pt x="1031596" y="8795"/>
                </a:moveTo>
                <a:lnTo>
                  <a:pt x="696109" y="8795"/>
                </a:lnTo>
                <a:lnTo>
                  <a:pt x="696109" y="56542"/>
                </a:lnTo>
                <a:lnTo>
                  <a:pt x="1031596" y="56542"/>
                </a:lnTo>
                <a:lnTo>
                  <a:pt x="1031596" y="8795"/>
                </a:lnTo>
                <a:close/>
              </a:path>
              <a:path w="4486910" h="574675">
                <a:moveTo>
                  <a:pt x="2072464" y="8795"/>
                </a:moveTo>
                <a:lnTo>
                  <a:pt x="1970059" y="8795"/>
                </a:lnTo>
                <a:lnTo>
                  <a:pt x="1970059" y="448572"/>
                </a:lnTo>
                <a:lnTo>
                  <a:pt x="2022204" y="448572"/>
                </a:lnTo>
                <a:lnTo>
                  <a:pt x="2022204" y="41464"/>
                </a:lnTo>
                <a:lnTo>
                  <a:pt x="2084785" y="41464"/>
                </a:lnTo>
                <a:lnTo>
                  <a:pt x="2072464" y="8795"/>
                </a:lnTo>
                <a:close/>
              </a:path>
              <a:path w="4486910" h="574675">
                <a:moveTo>
                  <a:pt x="2084785" y="41464"/>
                </a:moveTo>
                <a:lnTo>
                  <a:pt x="2031000" y="41464"/>
                </a:lnTo>
                <a:lnTo>
                  <a:pt x="2183665" y="448572"/>
                </a:lnTo>
                <a:lnTo>
                  <a:pt x="2286070" y="448572"/>
                </a:lnTo>
                <a:lnTo>
                  <a:pt x="2286070" y="415275"/>
                </a:lnTo>
                <a:lnTo>
                  <a:pt x="2225758" y="415275"/>
                </a:lnTo>
                <a:lnTo>
                  <a:pt x="2084785" y="41464"/>
                </a:lnTo>
                <a:close/>
              </a:path>
              <a:path w="4486910" h="574675">
                <a:moveTo>
                  <a:pt x="2286070" y="8795"/>
                </a:moveTo>
                <a:lnTo>
                  <a:pt x="2233925" y="8795"/>
                </a:lnTo>
                <a:lnTo>
                  <a:pt x="2233925" y="415275"/>
                </a:lnTo>
                <a:lnTo>
                  <a:pt x="2286070" y="415275"/>
                </a:lnTo>
                <a:lnTo>
                  <a:pt x="2286070" y="8795"/>
                </a:lnTo>
                <a:close/>
              </a:path>
              <a:path w="4486910" h="574675">
                <a:moveTo>
                  <a:pt x="2556258" y="8795"/>
                </a:moveTo>
                <a:lnTo>
                  <a:pt x="2463277" y="8795"/>
                </a:lnTo>
                <a:lnTo>
                  <a:pt x="2327574" y="448572"/>
                </a:lnTo>
                <a:lnTo>
                  <a:pt x="2382232" y="448572"/>
                </a:lnTo>
                <a:lnTo>
                  <a:pt x="2416158" y="337371"/>
                </a:lnTo>
                <a:lnTo>
                  <a:pt x="2657648" y="337371"/>
                </a:lnTo>
                <a:lnTo>
                  <a:pt x="2642914" y="289624"/>
                </a:lnTo>
                <a:lnTo>
                  <a:pt x="2429351" y="289624"/>
                </a:lnTo>
                <a:lnTo>
                  <a:pt x="2505370" y="40836"/>
                </a:lnTo>
                <a:lnTo>
                  <a:pt x="2566145" y="40836"/>
                </a:lnTo>
                <a:lnTo>
                  <a:pt x="2556258" y="8795"/>
                </a:lnTo>
                <a:close/>
              </a:path>
              <a:path w="4486910" h="574675">
                <a:moveTo>
                  <a:pt x="2657648" y="337371"/>
                </a:moveTo>
                <a:lnTo>
                  <a:pt x="2603377" y="337371"/>
                </a:lnTo>
                <a:lnTo>
                  <a:pt x="2637303" y="448572"/>
                </a:lnTo>
                <a:lnTo>
                  <a:pt x="2691961" y="448572"/>
                </a:lnTo>
                <a:lnTo>
                  <a:pt x="2657648" y="337371"/>
                </a:lnTo>
                <a:close/>
              </a:path>
              <a:path w="4486910" h="574675">
                <a:moveTo>
                  <a:pt x="2566145" y="40836"/>
                </a:moveTo>
                <a:lnTo>
                  <a:pt x="2514165" y="40836"/>
                </a:lnTo>
                <a:lnTo>
                  <a:pt x="2589556" y="289624"/>
                </a:lnTo>
                <a:lnTo>
                  <a:pt x="2642914" y="289624"/>
                </a:lnTo>
                <a:lnTo>
                  <a:pt x="2566145" y="40836"/>
                </a:lnTo>
                <a:close/>
              </a:path>
              <a:path w="4486910" h="574675">
                <a:moveTo>
                  <a:pt x="2785497" y="8795"/>
                </a:moveTo>
                <a:lnTo>
                  <a:pt x="2732724" y="8795"/>
                </a:lnTo>
                <a:lnTo>
                  <a:pt x="2732724" y="448572"/>
                </a:lnTo>
                <a:lnTo>
                  <a:pt x="3007898" y="448572"/>
                </a:lnTo>
                <a:lnTo>
                  <a:pt x="3007898" y="400825"/>
                </a:lnTo>
                <a:lnTo>
                  <a:pt x="2785497" y="400825"/>
                </a:lnTo>
                <a:lnTo>
                  <a:pt x="2785497" y="8795"/>
                </a:lnTo>
                <a:close/>
              </a:path>
              <a:path w="4486910" h="574675">
                <a:moveTo>
                  <a:pt x="2992713" y="8795"/>
                </a:moveTo>
                <a:lnTo>
                  <a:pt x="2932400" y="8795"/>
                </a:lnTo>
                <a:lnTo>
                  <a:pt x="3088835" y="280829"/>
                </a:lnTo>
                <a:lnTo>
                  <a:pt x="3088835" y="448572"/>
                </a:lnTo>
                <a:lnTo>
                  <a:pt x="3141609" y="448572"/>
                </a:lnTo>
                <a:lnTo>
                  <a:pt x="3141609" y="280829"/>
                </a:lnTo>
                <a:lnTo>
                  <a:pt x="3176653" y="219888"/>
                </a:lnTo>
                <a:lnTo>
                  <a:pt x="3110824" y="219888"/>
                </a:lnTo>
                <a:lnTo>
                  <a:pt x="2992713" y="8795"/>
                </a:lnTo>
                <a:close/>
              </a:path>
              <a:path w="4486910" h="574675">
                <a:moveTo>
                  <a:pt x="3298044" y="8795"/>
                </a:moveTo>
                <a:lnTo>
                  <a:pt x="3237731" y="8795"/>
                </a:lnTo>
                <a:lnTo>
                  <a:pt x="3119620" y="219888"/>
                </a:lnTo>
                <a:lnTo>
                  <a:pt x="3176653" y="219888"/>
                </a:lnTo>
                <a:lnTo>
                  <a:pt x="3298044" y="8795"/>
                </a:lnTo>
                <a:close/>
              </a:path>
              <a:path w="4486910" h="574675">
                <a:moveTo>
                  <a:pt x="3493023" y="56542"/>
                </a:moveTo>
                <a:lnTo>
                  <a:pt x="3440250" y="56542"/>
                </a:lnTo>
                <a:lnTo>
                  <a:pt x="3440250" y="448572"/>
                </a:lnTo>
                <a:lnTo>
                  <a:pt x="3493023" y="448572"/>
                </a:lnTo>
                <a:lnTo>
                  <a:pt x="3493023" y="56542"/>
                </a:lnTo>
                <a:close/>
              </a:path>
              <a:path w="4486910" h="574675">
                <a:moveTo>
                  <a:pt x="3634380" y="8795"/>
                </a:moveTo>
                <a:lnTo>
                  <a:pt x="3298893" y="8795"/>
                </a:lnTo>
                <a:lnTo>
                  <a:pt x="3298893" y="56542"/>
                </a:lnTo>
                <a:lnTo>
                  <a:pt x="3634380" y="56542"/>
                </a:lnTo>
                <a:lnTo>
                  <a:pt x="3634380" y="8795"/>
                </a:lnTo>
                <a:close/>
              </a:path>
              <a:path w="4486910" h="574675">
                <a:moveTo>
                  <a:pt x="3729178" y="8795"/>
                </a:moveTo>
                <a:lnTo>
                  <a:pt x="3676404" y="8795"/>
                </a:lnTo>
                <a:lnTo>
                  <a:pt x="3676404" y="448572"/>
                </a:lnTo>
                <a:lnTo>
                  <a:pt x="3729178" y="448572"/>
                </a:lnTo>
                <a:lnTo>
                  <a:pt x="3729178" y="8795"/>
                </a:lnTo>
                <a:close/>
              </a:path>
              <a:path w="4486910" h="574675">
                <a:moveTo>
                  <a:pt x="3963605" y="0"/>
                </a:moveTo>
                <a:lnTo>
                  <a:pt x="3893083" y="11465"/>
                </a:lnTo>
                <a:lnTo>
                  <a:pt x="3838582" y="45862"/>
                </a:lnTo>
                <a:lnTo>
                  <a:pt x="3803714" y="101619"/>
                </a:lnTo>
                <a:lnTo>
                  <a:pt x="3792180" y="177167"/>
                </a:lnTo>
                <a:lnTo>
                  <a:pt x="3792180" y="280200"/>
                </a:lnTo>
                <a:lnTo>
                  <a:pt x="3794997" y="320016"/>
                </a:lnTo>
                <a:lnTo>
                  <a:pt x="3818242" y="386611"/>
                </a:lnTo>
                <a:lnTo>
                  <a:pt x="3863830" y="431924"/>
                </a:lnTo>
                <a:lnTo>
                  <a:pt x="3926341" y="454541"/>
                </a:lnTo>
                <a:lnTo>
                  <a:pt x="3963605" y="457368"/>
                </a:lnTo>
                <a:lnTo>
                  <a:pt x="4000279" y="454658"/>
                </a:lnTo>
                <a:lnTo>
                  <a:pt x="4032398" y="446530"/>
                </a:lnTo>
                <a:lnTo>
                  <a:pt x="4059963" y="432984"/>
                </a:lnTo>
                <a:lnTo>
                  <a:pt x="4082973" y="414018"/>
                </a:lnTo>
                <a:lnTo>
                  <a:pt x="4085904" y="410249"/>
                </a:lnTo>
                <a:lnTo>
                  <a:pt x="3963605" y="410249"/>
                </a:lnTo>
                <a:lnTo>
                  <a:pt x="3937179" y="408128"/>
                </a:lnTo>
                <a:lnTo>
                  <a:pt x="3893515" y="391166"/>
                </a:lnTo>
                <a:lnTo>
                  <a:pt x="3862534" y="357358"/>
                </a:lnTo>
                <a:lnTo>
                  <a:pt x="3846828" y="309296"/>
                </a:lnTo>
                <a:lnTo>
                  <a:pt x="3844865" y="280200"/>
                </a:lnTo>
                <a:lnTo>
                  <a:pt x="3844865" y="177167"/>
                </a:lnTo>
                <a:lnTo>
                  <a:pt x="3852718" y="122509"/>
                </a:lnTo>
                <a:lnTo>
                  <a:pt x="3876277" y="81672"/>
                </a:lnTo>
                <a:lnTo>
                  <a:pt x="3913815" y="55757"/>
                </a:lnTo>
                <a:lnTo>
                  <a:pt x="3963605" y="47118"/>
                </a:lnTo>
                <a:lnTo>
                  <a:pt x="4085904" y="47118"/>
                </a:lnTo>
                <a:lnTo>
                  <a:pt x="4082973" y="43349"/>
                </a:lnTo>
                <a:lnTo>
                  <a:pt x="4059963" y="24384"/>
                </a:lnTo>
                <a:lnTo>
                  <a:pt x="4032398" y="10837"/>
                </a:lnTo>
                <a:lnTo>
                  <a:pt x="4000279" y="2709"/>
                </a:lnTo>
                <a:lnTo>
                  <a:pt x="3963605" y="0"/>
                </a:lnTo>
                <a:close/>
              </a:path>
              <a:path w="4486910" h="574675">
                <a:moveTo>
                  <a:pt x="4125065" y="287111"/>
                </a:moveTo>
                <a:lnTo>
                  <a:pt x="4072921" y="287111"/>
                </a:lnTo>
                <a:lnTo>
                  <a:pt x="4072921" y="297163"/>
                </a:lnTo>
                <a:lnTo>
                  <a:pt x="4071232" y="320880"/>
                </a:lnTo>
                <a:lnTo>
                  <a:pt x="4057725" y="361716"/>
                </a:lnTo>
                <a:lnTo>
                  <a:pt x="4030867" y="392579"/>
                </a:lnTo>
                <a:lnTo>
                  <a:pt x="3989716" y="408286"/>
                </a:lnTo>
                <a:lnTo>
                  <a:pt x="3963605" y="410249"/>
                </a:lnTo>
                <a:lnTo>
                  <a:pt x="4085904" y="410249"/>
                </a:lnTo>
                <a:lnTo>
                  <a:pt x="4101388" y="390341"/>
                </a:lnTo>
                <a:lnTo>
                  <a:pt x="4114542" y="362659"/>
                </a:lnTo>
                <a:lnTo>
                  <a:pt x="4122435" y="330971"/>
                </a:lnTo>
                <a:lnTo>
                  <a:pt x="4125065" y="295279"/>
                </a:lnTo>
                <a:lnTo>
                  <a:pt x="4125065" y="287111"/>
                </a:lnTo>
                <a:close/>
              </a:path>
              <a:path w="4486910" h="574675">
                <a:moveTo>
                  <a:pt x="4085904" y="47118"/>
                </a:moveTo>
                <a:lnTo>
                  <a:pt x="3963605" y="47118"/>
                </a:lnTo>
                <a:lnTo>
                  <a:pt x="3989716" y="49121"/>
                </a:lnTo>
                <a:lnTo>
                  <a:pt x="4012137" y="55129"/>
                </a:lnTo>
                <a:lnTo>
                  <a:pt x="4045906" y="79159"/>
                </a:lnTo>
                <a:lnTo>
                  <a:pt x="4066167" y="115127"/>
                </a:lnTo>
                <a:lnTo>
                  <a:pt x="4072921" y="160204"/>
                </a:lnTo>
                <a:lnTo>
                  <a:pt x="4072921" y="165230"/>
                </a:lnTo>
                <a:lnTo>
                  <a:pt x="4125065" y="165230"/>
                </a:lnTo>
                <a:lnTo>
                  <a:pt x="4125065" y="162089"/>
                </a:lnTo>
                <a:lnTo>
                  <a:pt x="4122435" y="126396"/>
                </a:lnTo>
                <a:lnTo>
                  <a:pt x="4114542" y="94709"/>
                </a:lnTo>
                <a:lnTo>
                  <a:pt x="4101388" y="67026"/>
                </a:lnTo>
                <a:lnTo>
                  <a:pt x="4085904" y="47118"/>
                </a:lnTo>
                <a:close/>
              </a:path>
              <a:path w="4486910" h="574675">
                <a:moveTo>
                  <a:pt x="4214655" y="290252"/>
                </a:moveTo>
                <a:lnTo>
                  <a:pt x="4162510" y="290252"/>
                </a:lnTo>
                <a:lnTo>
                  <a:pt x="4162510" y="303446"/>
                </a:lnTo>
                <a:lnTo>
                  <a:pt x="4167850" y="350722"/>
                </a:lnTo>
                <a:lnTo>
                  <a:pt x="4183871" y="389516"/>
                </a:lnTo>
                <a:lnTo>
                  <a:pt x="4209786" y="419201"/>
                </a:lnTo>
                <a:lnTo>
                  <a:pt x="4243555" y="440405"/>
                </a:lnTo>
                <a:lnTo>
                  <a:pt x="4283763" y="453127"/>
                </a:lnTo>
                <a:lnTo>
                  <a:pt x="4328997" y="457368"/>
                </a:lnTo>
                <a:lnTo>
                  <a:pt x="4352085" y="456386"/>
                </a:lnTo>
                <a:lnTo>
                  <a:pt x="4393550" y="448533"/>
                </a:lnTo>
                <a:lnTo>
                  <a:pt x="4428811" y="432709"/>
                </a:lnTo>
                <a:lnTo>
                  <a:pt x="4454958" y="411505"/>
                </a:lnTo>
                <a:lnTo>
                  <a:pt x="4328997" y="411505"/>
                </a:lnTo>
                <a:lnTo>
                  <a:pt x="4305006" y="409856"/>
                </a:lnTo>
                <a:lnTo>
                  <a:pt x="4263855" y="396663"/>
                </a:lnTo>
                <a:lnTo>
                  <a:pt x="4232678" y="369884"/>
                </a:lnTo>
                <a:lnTo>
                  <a:pt x="4216658" y="329047"/>
                </a:lnTo>
                <a:lnTo>
                  <a:pt x="4214655" y="303446"/>
                </a:lnTo>
                <a:lnTo>
                  <a:pt x="4214655" y="290252"/>
                </a:lnTo>
                <a:close/>
              </a:path>
              <a:path w="4486910" h="574675">
                <a:moveTo>
                  <a:pt x="4321458" y="0"/>
                </a:moveTo>
                <a:lnTo>
                  <a:pt x="4279993" y="3612"/>
                </a:lnTo>
                <a:lnTo>
                  <a:pt x="4227809" y="22460"/>
                </a:lnTo>
                <a:lnTo>
                  <a:pt x="4191410" y="55914"/>
                </a:lnTo>
                <a:lnTo>
                  <a:pt x="4174329" y="102091"/>
                </a:lnTo>
                <a:lnTo>
                  <a:pt x="4173217" y="120467"/>
                </a:lnTo>
                <a:lnTo>
                  <a:pt x="4174211" y="137705"/>
                </a:lnTo>
                <a:lnTo>
                  <a:pt x="4189525" y="180936"/>
                </a:lnTo>
                <a:lnTo>
                  <a:pt x="4222037" y="210857"/>
                </a:lnTo>
                <a:lnTo>
                  <a:pt x="4267742" y="231982"/>
                </a:lnTo>
                <a:lnTo>
                  <a:pt x="4350829" y="254913"/>
                </a:lnTo>
                <a:lnTo>
                  <a:pt x="4364179" y="258840"/>
                </a:lnTo>
                <a:lnTo>
                  <a:pt x="4407529" y="277844"/>
                </a:lnTo>
                <a:lnTo>
                  <a:pt x="4431403" y="307844"/>
                </a:lnTo>
                <a:lnTo>
                  <a:pt x="4434544" y="329832"/>
                </a:lnTo>
                <a:lnTo>
                  <a:pt x="4432855" y="346677"/>
                </a:lnTo>
                <a:lnTo>
                  <a:pt x="4407529" y="388260"/>
                </a:lnTo>
                <a:lnTo>
                  <a:pt x="4353224" y="410052"/>
                </a:lnTo>
                <a:lnTo>
                  <a:pt x="4328997" y="411505"/>
                </a:lnTo>
                <a:lnTo>
                  <a:pt x="4454958" y="411505"/>
                </a:lnTo>
                <a:lnTo>
                  <a:pt x="4481820" y="365015"/>
                </a:lnTo>
                <a:lnTo>
                  <a:pt x="4486662" y="328144"/>
                </a:lnTo>
                <a:lnTo>
                  <a:pt x="4485550" y="310042"/>
                </a:lnTo>
                <a:lnTo>
                  <a:pt x="4468469" y="265751"/>
                </a:lnTo>
                <a:lnTo>
                  <a:pt x="4434073" y="235005"/>
                </a:lnTo>
                <a:lnTo>
                  <a:pt x="4387268" y="214548"/>
                </a:lnTo>
                <a:lnTo>
                  <a:pt x="4350986" y="204810"/>
                </a:lnTo>
                <a:lnTo>
                  <a:pt x="4304378" y="193070"/>
                </a:lnTo>
                <a:lnTo>
                  <a:pt x="4258908" y="175910"/>
                </a:lnTo>
                <a:lnTo>
                  <a:pt x="4228162" y="140414"/>
                </a:lnTo>
                <a:lnTo>
                  <a:pt x="4225335" y="119368"/>
                </a:lnTo>
                <a:lnTo>
                  <a:pt x="4226985" y="102797"/>
                </a:lnTo>
                <a:lnTo>
                  <a:pt x="4251722" y="65338"/>
                </a:lnTo>
                <a:lnTo>
                  <a:pt x="4300844" y="47079"/>
                </a:lnTo>
                <a:lnTo>
                  <a:pt x="4321458" y="45862"/>
                </a:lnTo>
                <a:lnTo>
                  <a:pt x="4445127" y="45862"/>
                </a:lnTo>
                <a:lnTo>
                  <a:pt x="4433130" y="34553"/>
                </a:lnTo>
                <a:lnTo>
                  <a:pt x="4383066" y="8834"/>
                </a:lnTo>
                <a:lnTo>
                  <a:pt x="4343172" y="981"/>
                </a:lnTo>
                <a:lnTo>
                  <a:pt x="4321458" y="0"/>
                </a:lnTo>
                <a:close/>
              </a:path>
              <a:path w="4486910" h="574675">
                <a:moveTo>
                  <a:pt x="4445127" y="45862"/>
                </a:moveTo>
                <a:lnTo>
                  <a:pt x="4321458" y="45862"/>
                </a:lnTo>
                <a:lnTo>
                  <a:pt x="4336104" y="46451"/>
                </a:lnTo>
                <a:lnTo>
                  <a:pt x="4349887" y="48218"/>
                </a:lnTo>
                <a:lnTo>
                  <a:pt x="4386129" y="60626"/>
                </a:lnTo>
                <a:lnTo>
                  <a:pt x="4417973" y="94709"/>
                </a:lnTo>
                <a:lnTo>
                  <a:pt x="4425748" y="135702"/>
                </a:lnTo>
                <a:lnTo>
                  <a:pt x="4425748" y="162089"/>
                </a:lnTo>
                <a:lnTo>
                  <a:pt x="4477893" y="162089"/>
                </a:lnTo>
                <a:lnTo>
                  <a:pt x="4477893" y="135702"/>
                </a:lnTo>
                <a:lnTo>
                  <a:pt x="4476597" y="114067"/>
                </a:lnTo>
                <a:lnTo>
                  <a:pt x="4472710" y="94395"/>
                </a:lnTo>
                <a:lnTo>
                  <a:pt x="4466231" y="76686"/>
                </a:lnTo>
                <a:lnTo>
                  <a:pt x="4457161" y="60940"/>
                </a:lnTo>
                <a:lnTo>
                  <a:pt x="4446127" y="46804"/>
                </a:lnTo>
                <a:lnTo>
                  <a:pt x="4445127" y="458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0143" y="2994673"/>
            <a:ext cx="8675694" cy="1304253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10458320" y="1980672"/>
            <a:ext cx="6149340" cy="457834"/>
          </a:xfrm>
          <a:custGeom>
            <a:avLst/>
            <a:gdLst/>
            <a:ahLst/>
            <a:cxnLst/>
            <a:rect l="l" t="t" r="r" b="b"/>
            <a:pathLst>
              <a:path w="6149340" h="457835">
                <a:moveTo>
                  <a:pt x="52773" y="8795"/>
                </a:moveTo>
                <a:lnTo>
                  <a:pt x="0" y="8795"/>
                </a:lnTo>
                <a:lnTo>
                  <a:pt x="0" y="448572"/>
                </a:lnTo>
                <a:lnTo>
                  <a:pt x="275174" y="448572"/>
                </a:lnTo>
                <a:lnTo>
                  <a:pt x="275174" y="400825"/>
                </a:lnTo>
                <a:lnTo>
                  <a:pt x="52773" y="400825"/>
                </a:lnTo>
                <a:lnTo>
                  <a:pt x="52773" y="8795"/>
                </a:lnTo>
                <a:close/>
              </a:path>
              <a:path w="6149340" h="457835">
                <a:moveTo>
                  <a:pt x="370605" y="8795"/>
                </a:moveTo>
                <a:lnTo>
                  <a:pt x="317832" y="8795"/>
                </a:lnTo>
                <a:lnTo>
                  <a:pt x="317832" y="448572"/>
                </a:lnTo>
                <a:lnTo>
                  <a:pt x="370605" y="448572"/>
                </a:lnTo>
                <a:lnTo>
                  <a:pt x="370605" y="8795"/>
                </a:lnTo>
                <a:close/>
              </a:path>
              <a:path w="6149340" h="457835">
                <a:moveTo>
                  <a:pt x="466188" y="8795"/>
                </a:moveTo>
                <a:lnTo>
                  <a:pt x="411530" y="8795"/>
                </a:lnTo>
                <a:lnTo>
                  <a:pt x="544091" y="448572"/>
                </a:lnTo>
                <a:lnTo>
                  <a:pt x="636444" y="448572"/>
                </a:lnTo>
                <a:lnTo>
                  <a:pt x="646103" y="416531"/>
                </a:lnTo>
                <a:lnTo>
                  <a:pt x="586184" y="416531"/>
                </a:lnTo>
                <a:lnTo>
                  <a:pt x="466188" y="8795"/>
                </a:lnTo>
                <a:close/>
              </a:path>
              <a:path w="6149340" h="457835">
                <a:moveTo>
                  <a:pt x="769006" y="8795"/>
                </a:moveTo>
                <a:lnTo>
                  <a:pt x="714348" y="8795"/>
                </a:lnTo>
                <a:lnTo>
                  <a:pt x="594351" y="416531"/>
                </a:lnTo>
                <a:lnTo>
                  <a:pt x="646103" y="416531"/>
                </a:lnTo>
                <a:lnTo>
                  <a:pt x="769006" y="8795"/>
                </a:lnTo>
                <a:close/>
              </a:path>
              <a:path w="6149340" h="457835">
                <a:moveTo>
                  <a:pt x="1080708" y="8795"/>
                </a:moveTo>
                <a:lnTo>
                  <a:pt x="809931" y="8795"/>
                </a:lnTo>
                <a:lnTo>
                  <a:pt x="809931" y="448572"/>
                </a:lnTo>
                <a:lnTo>
                  <a:pt x="1083849" y="448572"/>
                </a:lnTo>
                <a:lnTo>
                  <a:pt x="1083849" y="400825"/>
                </a:lnTo>
                <a:lnTo>
                  <a:pt x="862704" y="400825"/>
                </a:lnTo>
                <a:lnTo>
                  <a:pt x="862704" y="251301"/>
                </a:lnTo>
                <a:lnTo>
                  <a:pt x="1063117" y="251301"/>
                </a:lnTo>
                <a:lnTo>
                  <a:pt x="1063117" y="203554"/>
                </a:lnTo>
                <a:lnTo>
                  <a:pt x="862704" y="203554"/>
                </a:lnTo>
                <a:lnTo>
                  <a:pt x="862704" y="56542"/>
                </a:lnTo>
                <a:lnTo>
                  <a:pt x="1080708" y="56542"/>
                </a:lnTo>
                <a:lnTo>
                  <a:pt x="1080708" y="8795"/>
                </a:lnTo>
                <a:close/>
              </a:path>
              <a:path w="6149340" h="457835">
                <a:moveTo>
                  <a:pt x="1425815" y="8795"/>
                </a:moveTo>
                <a:lnTo>
                  <a:pt x="1254302" y="8795"/>
                </a:lnTo>
                <a:lnTo>
                  <a:pt x="1254302" y="55914"/>
                </a:lnTo>
                <a:lnTo>
                  <a:pt x="1315871" y="55914"/>
                </a:lnTo>
                <a:lnTo>
                  <a:pt x="1315871" y="401453"/>
                </a:lnTo>
                <a:lnTo>
                  <a:pt x="1254302" y="401453"/>
                </a:lnTo>
                <a:lnTo>
                  <a:pt x="1254302" y="448572"/>
                </a:lnTo>
                <a:lnTo>
                  <a:pt x="1425815" y="448572"/>
                </a:lnTo>
                <a:lnTo>
                  <a:pt x="1466691" y="445863"/>
                </a:lnTo>
                <a:lnTo>
                  <a:pt x="1502619" y="437735"/>
                </a:lnTo>
                <a:lnTo>
                  <a:pt x="1533600" y="424188"/>
                </a:lnTo>
                <a:lnTo>
                  <a:pt x="1559633" y="405223"/>
                </a:lnTo>
                <a:lnTo>
                  <a:pt x="1563312" y="400825"/>
                </a:lnTo>
                <a:lnTo>
                  <a:pt x="1368644" y="400825"/>
                </a:lnTo>
                <a:lnTo>
                  <a:pt x="1368644" y="57171"/>
                </a:lnTo>
                <a:lnTo>
                  <a:pt x="1563317" y="57171"/>
                </a:lnTo>
                <a:lnTo>
                  <a:pt x="1559633" y="52773"/>
                </a:lnTo>
                <a:lnTo>
                  <a:pt x="1533600" y="33533"/>
                </a:lnTo>
                <a:lnTo>
                  <a:pt x="1502619" y="19789"/>
                </a:lnTo>
                <a:lnTo>
                  <a:pt x="1466691" y="11544"/>
                </a:lnTo>
                <a:lnTo>
                  <a:pt x="1425815" y="8795"/>
                </a:lnTo>
                <a:close/>
              </a:path>
              <a:path w="6149340" h="457835">
                <a:moveTo>
                  <a:pt x="1563317" y="57171"/>
                </a:moveTo>
                <a:lnTo>
                  <a:pt x="1425815" y="57171"/>
                </a:lnTo>
                <a:lnTo>
                  <a:pt x="1455893" y="59095"/>
                </a:lnTo>
                <a:lnTo>
                  <a:pt x="1482044" y="64867"/>
                </a:lnTo>
                <a:lnTo>
                  <a:pt x="1522566" y="87955"/>
                </a:lnTo>
                <a:lnTo>
                  <a:pt x="1547068" y="127849"/>
                </a:lnTo>
                <a:lnTo>
                  <a:pt x="1555235" y="185962"/>
                </a:lnTo>
                <a:lnTo>
                  <a:pt x="1555235" y="272033"/>
                </a:lnTo>
                <a:lnTo>
                  <a:pt x="1547068" y="329361"/>
                </a:lnTo>
                <a:lnTo>
                  <a:pt x="1522566" y="369412"/>
                </a:lnTo>
                <a:lnTo>
                  <a:pt x="1482044" y="392972"/>
                </a:lnTo>
                <a:lnTo>
                  <a:pt x="1425815" y="400825"/>
                </a:lnTo>
                <a:lnTo>
                  <a:pt x="1563312" y="400825"/>
                </a:lnTo>
                <a:lnTo>
                  <a:pt x="1580522" y="380250"/>
                </a:lnTo>
                <a:lnTo>
                  <a:pt x="1595443" y="349308"/>
                </a:lnTo>
                <a:lnTo>
                  <a:pt x="1604396" y="312398"/>
                </a:lnTo>
                <a:lnTo>
                  <a:pt x="1607380" y="269520"/>
                </a:lnTo>
                <a:lnTo>
                  <a:pt x="1607380" y="187847"/>
                </a:lnTo>
                <a:lnTo>
                  <a:pt x="1604396" y="145244"/>
                </a:lnTo>
                <a:lnTo>
                  <a:pt x="1595443" y="108530"/>
                </a:lnTo>
                <a:lnTo>
                  <a:pt x="1580522" y="77707"/>
                </a:lnTo>
                <a:lnTo>
                  <a:pt x="1563317" y="57171"/>
                </a:lnTo>
                <a:close/>
              </a:path>
              <a:path w="6149340" h="457835">
                <a:moveTo>
                  <a:pt x="1854485" y="8795"/>
                </a:moveTo>
                <a:lnTo>
                  <a:pt x="1761504" y="8795"/>
                </a:lnTo>
                <a:lnTo>
                  <a:pt x="1625801" y="448572"/>
                </a:lnTo>
                <a:lnTo>
                  <a:pt x="1680459" y="448572"/>
                </a:lnTo>
                <a:lnTo>
                  <a:pt x="1714385" y="337371"/>
                </a:lnTo>
                <a:lnTo>
                  <a:pt x="1955874" y="337371"/>
                </a:lnTo>
                <a:lnTo>
                  <a:pt x="1941141" y="289624"/>
                </a:lnTo>
                <a:lnTo>
                  <a:pt x="1727578" y="289624"/>
                </a:lnTo>
                <a:lnTo>
                  <a:pt x="1803596" y="40836"/>
                </a:lnTo>
                <a:lnTo>
                  <a:pt x="1864372" y="40836"/>
                </a:lnTo>
                <a:lnTo>
                  <a:pt x="1854485" y="8795"/>
                </a:lnTo>
                <a:close/>
              </a:path>
              <a:path w="6149340" h="457835">
                <a:moveTo>
                  <a:pt x="1955874" y="337371"/>
                </a:moveTo>
                <a:lnTo>
                  <a:pt x="1901604" y="337371"/>
                </a:lnTo>
                <a:lnTo>
                  <a:pt x="1935530" y="448572"/>
                </a:lnTo>
                <a:lnTo>
                  <a:pt x="1990188" y="448572"/>
                </a:lnTo>
                <a:lnTo>
                  <a:pt x="1955874" y="337371"/>
                </a:lnTo>
                <a:close/>
              </a:path>
              <a:path w="6149340" h="457835">
                <a:moveTo>
                  <a:pt x="2144542" y="56542"/>
                </a:moveTo>
                <a:lnTo>
                  <a:pt x="2091768" y="56542"/>
                </a:lnTo>
                <a:lnTo>
                  <a:pt x="2091768" y="448572"/>
                </a:lnTo>
                <a:lnTo>
                  <a:pt x="2144542" y="448572"/>
                </a:lnTo>
                <a:lnTo>
                  <a:pt x="2144542" y="56542"/>
                </a:lnTo>
                <a:close/>
              </a:path>
              <a:path w="6149340" h="457835">
                <a:moveTo>
                  <a:pt x="2474811" y="8795"/>
                </a:moveTo>
                <a:lnTo>
                  <a:pt x="2381830" y="8795"/>
                </a:lnTo>
                <a:lnTo>
                  <a:pt x="2246127" y="448572"/>
                </a:lnTo>
                <a:lnTo>
                  <a:pt x="2300785" y="448572"/>
                </a:lnTo>
                <a:lnTo>
                  <a:pt x="2334711" y="337371"/>
                </a:lnTo>
                <a:lnTo>
                  <a:pt x="2576201" y="337371"/>
                </a:lnTo>
                <a:lnTo>
                  <a:pt x="2561467" y="289624"/>
                </a:lnTo>
                <a:lnTo>
                  <a:pt x="2347904" y="289624"/>
                </a:lnTo>
                <a:lnTo>
                  <a:pt x="2423923" y="40836"/>
                </a:lnTo>
                <a:lnTo>
                  <a:pt x="2484698" y="40836"/>
                </a:lnTo>
                <a:lnTo>
                  <a:pt x="2474811" y="8795"/>
                </a:lnTo>
                <a:close/>
              </a:path>
              <a:path w="6149340" h="457835">
                <a:moveTo>
                  <a:pt x="2576201" y="337371"/>
                </a:moveTo>
                <a:lnTo>
                  <a:pt x="2521930" y="337371"/>
                </a:lnTo>
                <a:lnTo>
                  <a:pt x="2555856" y="448572"/>
                </a:lnTo>
                <a:lnTo>
                  <a:pt x="2610514" y="448572"/>
                </a:lnTo>
                <a:lnTo>
                  <a:pt x="2576201" y="337371"/>
                </a:lnTo>
                <a:close/>
              </a:path>
              <a:path w="6149340" h="457835">
                <a:moveTo>
                  <a:pt x="1864372" y="40836"/>
                </a:moveTo>
                <a:lnTo>
                  <a:pt x="1812392" y="40836"/>
                </a:lnTo>
                <a:lnTo>
                  <a:pt x="1887782" y="289624"/>
                </a:lnTo>
                <a:lnTo>
                  <a:pt x="1941141" y="289624"/>
                </a:lnTo>
                <a:lnTo>
                  <a:pt x="1864372" y="40836"/>
                </a:lnTo>
                <a:close/>
              </a:path>
              <a:path w="6149340" h="457835">
                <a:moveTo>
                  <a:pt x="2484698" y="40836"/>
                </a:moveTo>
                <a:lnTo>
                  <a:pt x="2432718" y="40836"/>
                </a:lnTo>
                <a:lnTo>
                  <a:pt x="2508109" y="289624"/>
                </a:lnTo>
                <a:lnTo>
                  <a:pt x="2561467" y="289624"/>
                </a:lnTo>
                <a:lnTo>
                  <a:pt x="2484698" y="40836"/>
                </a:lnTo>
                <a:close/>
              </a:path>
              <a:path w="6149340" h="457835">
                <a:moveTo>
                  <a:pt x="2285898" y="8795"/>
                </a:moveTo>
                <a:lnTo>
                  <a:pt x="1950411" y="8795"/>
                </a:lnTo>
                <a:lnTo>
                  <a:pt x="1950411" y="56542"/>
                </a:lnTo>
                <a:lnTo>
                  <a:pt x="2285898" y="56542"/>
                </a:lnTo>
                <a:lnTo>
                  <a:pt x="2285898" y="8795"/>
                </a:lnTo>
                <a:close/>
              </a:path>
              <a:path w="6149340" h="457835">
                <a:moveTo>
                  <a:pt x="2968005" y="8795"/>
                </a:moveTo>
                <a:lnTo>
                  <a:pt x="2888845" y="8795"/>
                </a:lnTo>
                <a:lnTo>
                  <a:pt x="2871646" y="9620"/>
                </a:lnTo>
                <a:lnTo>
                  <a:pt x="2824763" y="21988"/>
                </a:lnTo>
                <a:lnTo>
                  <a:pt x="2787774" y="49200"/>
                </a:lnTo>
                <a:lnTo>
                  <a:pt x="2765079" y="90782"/>
                </a:lnTo>
                <a:lnTo>
                  <a:pt x="2760681" y="125650"/>
                </a:lnTo>
                <a:lnTo>
                  <a:pt x="2762016" y="145008"/>
                </a:lnTo>
                <a:lnTo>
                  <a:pt x="2782042" y="190360"/>
                </a:lnTo>
                <a:lnTo>
                  <a:pt x="2818323" y="217100"/>
                </a:lnTo>
                <a:lnTo>
                  <a:pt x="2832302" y="222401"/>
                </a:lnTo>
                <a:lnTo>
                  <a:pt x="2832302" y="229312"/>
                </a:lnTo>
                <a:lnTo>
                  <a:pt x="2795235" y="250044"/>
                </a:lnTo>
                <a:lnTo>
                  <a:pt x="2767592" y="283970"/>
                </a:lnTo>
                <a:lnTo>
                  <a:pt x="2756912" y="332345"/>
                </a:lnTo>
                <a:lnTo>
                  <a:pt x="2757972" y="350172"/>
                </a:lnTo>
                <a:lnTo>
                  <a:pt x="2773875" y="395171"/>
                </a:lnTo>
                <a:lnTo>
                  <a:pt x="2806387" y="427094"/>
                </a:lnTo>
                <a:lnTo>
                  <a:pt x="2851621" y="445117"/>
                </a:lnTo>
                <a:lnTo>
                  <a:pt x="2886332" y="448572"/>
                </a:lnTo>
                <a:lnTo>
                  <a:pt x="3031458" y="448572"/>
                </a:lnTo>
                <a:lnTo>
                  <a:pt x="3031458" y="405851"/>
                </a:lnTo>
                <a:lnTo>
                  <a:pt x="2892614" y="405851"/>
                </a:lnTo>
                <a:lnTo>
                  <a:pt x="2875887" y="404634"/>
                </a:lnTo>
                <a:lnTo>
                  <a:pt x="2832302" y="386375"/>
                </a:lnTo>
                <a:lnTo>
                  <a:pt x="2808743" y="345500"/>
                </a:lnTo>
                <a:lnTo>
                  <a:pt x="2807172" y="326691"/>
                </a:lnTo>
                <a:lnTo>
                  <a:pt x="2808703" y="307922"/>
                </a:lnTo>
                <a:lnTo>
                  <a:pt x="2831674" y="267635"/>
                </a:lnTo>
                <a:lnTo>
                  <a:pt x="2875377" y="249377"/>
                </a:lnTo>
                <a:lnTo>
                  <a:pt x="2892614" y="248160"/>
                </a:lnTo>
                <a:lnTo>
                  <a:pt x="3093027" y="248160"/>
                </a:lnTo>
                <a:lnTo>
                  <a:pt x="3093027" y="204810"/>
                </a:lnTo>
                <a:lnTo>
                  <a:pt x="2895127" y="204810"/>
                </a:lnTo>
                <a:lnTo>
                  <a:pt x="2884054" y="204339"/>
                </a:lnTo>
                <a:lnTo>
                  <a:pt x="2844671" y="192638"/>
                </a:lnTo>
                <a:lnTo>
                  <a:pt x="2817931" y="163070"/>
                </a:lnTo>
                <a:lnTo>
                  <a:pt x="2811570" y="128791"/>
                </a:lnTo>
                <a:lnTo>
                  <a:pt x="2813062" y="110572"/>
                </a:lnTo>
                <a:lnTo>
                  <a:pt x="2835443" y="70992"/>
                </a:lnTo>
                <a:lnTo>
                  <a:pt x="2878204" y="52734"/>
                </a:lnTo>
                <a:lnTo>
                  <a:pt x="2895127" y="51516"/>
                </a:lnTo>
                <a:lnTo>
                  <a:pt x="2968005" y="51516"/>
                </a:lnTo>
                <a:lnTo>
                  <a:pt x="2968005" y="8795"/>
                </a:lnTo>
                <a:close/>
              </a:path>
              <a:path w="6149340" h="457835">
                <a:moveTo>
                  <a:pt x="3031458" y="248160"/>
                </a:moveTo>
                <a:lnTo>
                  <a:pt x="2981826" y="248160"/>
                </a:lnTo>
                <a:lnTo>
                  <a:pt x="2981826" y="405851"/>
                </a:lnTo>
                <a:lnTo>
                  <a:pt x="3031458" y="405851"/>
                </a:lnTo>
                <a:lnTo>
                  <a:pt x="3031458" y="248160"/>
                </a:lnTo>
                <a:close/>
              </a:path>
              <a:path w="6149340" h="457835">
                <a:moveTo>
                  <a:pt x="3031458" y="137587"/>
                </a:moveTo>
                <a:lnTo>
                  <a:pt x="2981826" y="137587"/>
                </a:lnTo>
                <a:lnTo>
                  <a:pt x="2981826" y="204810"/>
                </a:lnTo>
                <a:lnTo>
                  <a:pt x="3031458" y="204810"/>
                </a:lnTo>
                <a:lnTo>
                  <a:pt x="3031458" y="137587"/>
                </a:lnTo>
                <a:close/>
              </a:path>
              <a:path w="6149340" h="457835">
                <a:moveTo>
                  <a:pt x="3455941" y="8795"/>
                </a:moveTo>
                <a:lnTo>
                  <a:pt x="3362960" y="8795"/>
                </a:lnTo>
                <a:lnTo>
                  <a:pt x="3227257" y="448572"/>
                </a:lnTo>
                <a:lnTo>
                  <a:pt x="3281915" y="448572"/>
                </a:lnTo>
                <a:lnTo>
                  <a:pt x="3315841" y="337371"/>
                </a:lnTo>
                <a:lnTo>
                  <a:pt x="3557331" y="337371"/>
                </a:lnTo>
                <a:lnTo>
                  <a:pt x="3542597" y="289624"/>
                </a:lnTo>
                <a:lnTo>
                  <a:pt x="3329034" y="289624"/>
                </a:lnTo>
                <a:lnTo>
                  <a:pt x="3405053" y="40836"/>
                </a:lnTo>
                <a:lnTo>
                  <a:pt x="3465828" y="40836"/>
                </a:lnTo>
                <a:lnTo>
                  <a:pt x="3455941" y="8795"/>
                </a:lnTo>
                <a:close/>
              </a:path>
              <a:path w="6149340" h="457835">
                <a:moveTo>
                  <a:pt x="3557331" y="337371"/>
                </a:moveTo>
                <a:lnTo>
                  <a:pt x="3503060" y="337371"/>
                </a:lnTo>
                <a:lnTo>
                  <a:pt x="3536986" y="448572"/>
                </a:lnTo>
                <a:lnTo>
                  <a:pt x="3591644" y="448572"/>
                </a:lnTo>
                <a:lnTo>
                  <a:pt x="3557331" y="337371"/>
                </a:lnTo>
                <a:close/>
              </a:path>
              <a:path w="6149340" h="457835">
                <a:moveTo>
                  <a:pt x="3465828" y="40836"/>
                </a:moveTo>
                <a:lnTo>
                  <a:pt x="3413849" y="40836"/>
                </a:lnTo>
                <a:lnTo>
                  <a:pt x="3489239" y="289624"/>
                </a:lnTo>
                <a:lnTo>
                  <a:pt x="3542597" y="289624"/>
                </a:lnTo>
                <a:lnTo>
                  <a:pt x="3465828" y="40836"/>
                </a:lnTo>
                <a:close/>
              </a:path>
              <a:path w="6149340" h="457835">
                <a:moveTo>
                  <a:pt x="3734812" y="8795"/>
                </a:moveTo>
                <a:lnTo>
                  <a:pt x="3632407" y="8795"/>
                </a:lnTo>
                <a:lnTo>
                  <a:pt x="3632407" y="448572"/>
                </a:lnTo>
                <a:lnTo>
                  <a:pt x="3684552" y="448572"/>
                </a:lnTo>
                <a:lnTo>
                  <a:pt x="3684552" y="41464"/>
                </a:lnTo>
                <a:lnTo>
                  <a:pt x="3747132" y="41464"/>
                </a:lnTo>
                <a:lnTo>
                  <a:pt x="3734812" y="8795"/>
                </a:lnTo>
                <a:close/>
              </a:path>
              <a:path w="6149340" h="457835">
                <a:moveTo>
                  <a:pt x="3747132" y="41464"/>
                </a:moveTo>
                <a:lnTo>
                  <a:pt x="3693347" y="41464"/>
                </a:lnTo>
                <a:lnTo>
                  <a:pt x="3846013" y="448572"/>
                </a:lnTo>
                <a:lnTo>
                  <a:pt x="3948418" y="448572"/>
                </a:lnTo>
                <a:lnTo>
                  <a:pt x="3948418" y="415275"/>
                </a:lnTo>
                <a:lnTo>
                  <a:pt x="3888106" y="415275"/>
                </a:lnTo>
                <a:lnTo>
                  <a:pt x="3747132" y="41464"/>
                </a:lnTo>
                <a:close/>
              </a:path>
              <a:path w="6149340" h="457835">
                <a:moveTo>
                  <a:pt x="3948418" y="8795"/>
                </a:moveTo>
                <a:lnTo>
                  <a:pt x="3896273" y="8795"/>
                </a:lnTo>
                <a:lnTo>
                  <a:pt x="3896273" y="415275"/>
                </a:lnTo>
                <a:lnTo>
                  <a:pt x="3948418" y="415275"/>
                </a:lnTo>
                <a:lnTo>
                  <a:pt x="3948418" y="8795"/>
                </a:lnTo>
                <a:close/>
              </a:path>
              <a:path w="6149340" h="457835">
                <a:moveTo>
                  <a:pt x="4218606" y="8795"/>
                </a:moveTo>
                <a:lnTo>
                  <a:pt x="4125625" y="8795"/>
                </a:lnTo>
                <a:lnTo>
                  <a:pt x="3989922" y="448572"/>
                </a:lnTo>
                <a:lnTo>
                  <a:pt x="4044580" y="448572"/>
                </a:lnTo>
                <a:lnTo>
                  <a:pt x="4078506" y="337371"/>
                </a:lnTo>
                <a:lnTo>
                  <a:pt x="4319995" y="337371"/>
                </a:lnTo>
                <a:lnTo>
                  <a:pt x="4305262" y="289624"/>
                </a:lnTo>
                <a:lnTo>
                  <a:pt x="4091699" y="289624"/>
                </a:lnTo>
                <a:lnTo>
                  <a:pt x="4167718" y="40836"/>
                </a:lnTo>
                <a:lnTo>
                  <a:pt x="4228493" y="40836"/>
                </a:lnTo>
                <a:lnTo>
                  <a:pt x="4218606" y="8795"/>
                </a:lnTo>
                <a:close/>
              </a:path>
              <a:path w="6149340" h="457835">
                <a:moveTo>
                  <a:pt x="4319995" y="337371"/>
                </a:moveTo>
                <a:lnTo>
                  <a:pt x="4265725" y="337371"/>
                </a:lnTo>
                <a:lnTo>
                  <a:pt x="4299651" y="448572"/>
                </a:lnTo>
                <a:lnTo>
                  <a:pt x="4354309" y="448572"/>
                </a:lnTo>
                <a:lnTo>
                  <a:pt x="4319995" y="337371"/>
                </a:lnTo>
                <a:close/>
              </a:path>
              <a:path w="6149340" h="457835">
                <a:moveTo>
                  <a:pt x="4228493" y="40836"/>
                </a:moveTo>
                <a:lnTo>
                  <a:pt x="4176513" y="40836"/>
                </a:lnTo>
                <a:lnTo>
                  <a:pt x="4251904" y="289624"/>
                </a:lnTo>
                <a:lnTo>
                  <a:pt x="4305262" y="289624"/>
                </a:lnTo>
                <a:lnTo>
                  <a:pt x="4228493" y="40836"/>
                </a:lnTo>
                <a:close/>
              </a:path>
              <a:path w="6149340" h="457835">
                <a:moveTo>
                  <a:pt x="4447845" y="8795"/>
                </a:moveTo>
                <a:lnTo>
                  <a:pt x="4395072" y="8795"/>
                </a:lnTo>
                <a:lnTo>
                  <a:pt x="4395072" y="448572"/>
                </a:lnTo>
                <a:lnTo>
                  <a:pt x="4670247" y="448572"/>
                </a:lnTo>
                <a:lnTo>
                  <a:pt x="4670247" y="400825"/>
                </a:lnTo>
                <a:lnTo>
                  <a:pt x="4447845" y="400825"/>
                </a:lnTo>
                <a:lnTo>
                  <a:pt x="4447845" y="8795"/>
                </a:lnTo>
                <a:close/>
              </a:path>
              <a:path w="6149340" h="457835">
                <a:moveTo>
                  <a:pt x="4655061" y="8795"/>
                </a:moveTo>
                <a:lnTo>
                  <a:pt x="4594748" y="8795"/>
                </a:lnTo>
                <a:lnTo>
                  <a:pt x="4751183" y="280829"/>
                </a:lnTo>
                <a:lnTo>
                  <a:pt x="4751183" y="448572"/>
                </a:lnTo>
                <a:lnTo>
                  <a:pt x="4803957" y="448572"/>
                </a:lnTo>
                <a:lnTo>
                  <a:pt x="4803957" y="280829"/>
                </a:lnTo>
                <a:lnTo>
                  <a:pt x="4839001" y="219888"/>
                </a:lnTo>
                <a:lnTo>
                  <a:pt x="4773172" y="219888"/>
                </a:lnTo>
                <a:lnTo>
                  <a:pt x="4655061" y="8795"/>
                </a:lnTo>
                <a:close/>
              </a:path>
              <a:path w="6149340" h="457835">
                <a:moveTo>
                  <a:pt x="4960392" y="8795"/>
                </a:moveTo>
                <a:lnTo>
                  <a:pt x="4900079" y="8795"/>
                </a:lnTo>
                <a:lnTo>
                  <a:pt x="4781968" y="219888"/>
                </a:lnTo>
                <a:lnTo>
                  <a:pt x="4839001" y="219888"/>
                </a:lnTo>
                <a:lnTo>
                  <a:pt x="4960392" y="8795"/>
                </a:lnTo>
                <a:close/>
              </a:path>
              <a:path w="6149340" h="457835">
                <a:moveTo>
                  <a:pt x="5155371" y="56542"/>
                </a:moveTo>
                <a:lnTo>
                  <a:pt x="5102598" y="56542"/>
                </a:lnTo>
                <a:lnTo>
                  <a:pt x="5102598" y="448572"/>
                </a:lnTo>
                <a:lnTo>
                  <a:pt x="5155371" y="448572"/>
                </a:lnTo>
                <a:lnTo>
                  <a:pt x="5155371" y="56542"/>
                </a:lnTo>
                <a:close/>
              </a:path>
              <a:path w="6149340" h="457835">
                <a:moveTo>
                  <a:pt x="5296728" y="8795"/>
                </a:moveTo>
                <a:lnTo>
                  <a:pt x="4961241" y="8795"/>
                </a:lnTo>
                <a:lnTo>
                  <a:pt x="4961241" y="56542"/>
                </a:lnTo>
                <a:lnTo>
                  <a:pt x="5296728" y="56542"/>
                </a:lnTo>
                <a:lnTo>
                  <a:pt x="5296728" y="8795"/>
                </a:lnTo>
                <a:close/>
              </a:path>
              <a:path w="6149340" h="457835">
                <a:moveTo>
                  <a:pt x="5391526" y="8795"/>
                </a:moveTo>
                <a:lnTo>
                  <a:pt x="5338752" y="8795"/>
                </a:lnTo>
                <a:lnTo>
                  <a:pt x="5338752" y="448572"/>
                </a:lnTo>
                <a:lnTo>
                  <a:pt x="5391526" y="448572"/>
                </a:lnTo>
                <a:lnTo>
                  <a:pt x="5391526" y="8795"/>
                </a:lnTo>
                <a:close/>
              </a:path>
              <a:path w="6149340" h="457835">
                <a:moveTo>
                  <a:pt x="5625952" y="0"/>
                </a:moveTo>
                <a:lnTo>
                  <a:pt x="5555431" y="11465"/>
                </a:lnTo>
                <a:lnTo>
                  <a:pt x="5500930" y="45862"/>
                </a:lnTo>
                <a:lnTo>
                  <a:pt x="5466062" y="101619"/>
                </a:lnTo>
                <a:lnTo>
                  <a:pt x="5454528" y="177167"/>
                </a:lnTo>
                <a:lnTo>
                  <a:pt x="5454528" y="280200"/>
                </a:lnTo>
                <a:lnTo>
                  <a:pt x="5457345" y="320016"/>
                </a:lnTo>
                <a:lnTo>
                  <a:pt x="5480590" y="386611"/>
                </a:lnTo>
                <a:lnTo>
                  <a:pt x="5526178" y="431924"/>
                </a:lnTo>
                <a:lnTo>
                  <a:pt x="5588689" y="454541"/>
                </a:lnTo>
                <a:lnTo>
                  <a:pt x="5625952" y="457368"/>
                </a:lnTo>
                <a:lnTo>
                  <a:pt x="5662627" y="454658"/>
                </a:lnTo>
                <a:lnTo>
                  <a:pt x="5694746" y="446530"/>
                </a:lnTo>
                <a:lnTo>
                  <a:pt x="5722311" y="432984"/>
                </a:lnTo>
                <a:lnTo>
                  <a:pt x="5745321" y="414018"/>
                </a:lnTo>
                <a:lnTo>
                  <a:pt x="5748252" y="410249"/>
                </a:lnTo>
                <a:lnTo>
                  <a:pt x="5625952" y="410249"/>
                </a:lnTo>
                <a:lnTo>
                  <a:pt x="5599526" y="408128"/>
                </a:lnTo>
                <a:lnTo>
                  <a:pt x="5555863" y="391166"/>
                </a:lnTo>
                <a:lnTo>
                  <a:pt x="5524882" y="357358"/>
                </a:lnTo>
                <a:lnTo>
                  <a:pt x="5509176" y="309296"/>
                </a:lnTo>
                <a:lnTo>
                  <a:pt x="5507213" y="280200"/>
                </a:lnTo>
                <a:lnTo>
                  <a:pt x="5507213" y="177167"/>
                </a:lnTo>
                <a:lnTo>
                  <a:pt x="5515066" y="122509"/>
                </a:lnTo>
                <a:lnTo>
                  <a:pt x="5538625" y="81672"/>
                </a:lnTo>
                <a:lnTo>
                  <a:pt x="5576163" y="55757"/>
                </a:lnTo>
                <a:lnTo>
                  <a:pt x="5625952" y="47118"/>
                </a:lnTo>
                <a:lnTo>
                  <a:pt x="5748252" y="47118"/>
                </a:lnTo>
                <a:lnTo>
                  <a:pt x="5745321" y="43349"/>
                </a:lnTo>
                <a:lnTo>
                  <a:pt x="5722311" y="24384"/>
                </a:lnTo>
                <a:lnTo>
                  <a:pt x="5694746" y="10837"/>
                </a:lnTo>
                <a:lnTo>
                  <a:pt x="5662627" y="2709"/>
                </a:lnTo>
                <a:lnTo>
                  <a:pt x="5625952" y="0"/>
                </a:lnTo>
                <a:close/>
              </a:path>
              <a:path w="6149340" h="457835">
                <a:moveTo>
                  <a:pt x="5787414" y="287111"/>
                </a:moveTo>
                <a:lnTo>
                  <a:pt x="5735268" y="287111"/>
                </a:lnTo>
                <a:lnTo>
                  <a:pt x="5735268" y="297163"/>
                </a:lnTo>
                <a:lnTo>
                  <a:pt x="5733580" y="320880"/>
                </a:lnTo>
                <a:lnTo>
                  <a:pt x="5720073" y="361716"/>
                </a:lnTo>
                <a:lnTo>
                  <a:pt x="5693215" y="392579"/>
                </a:lnTo>
                <a:lnTo>
                  <a:pt x="5652064" y="408286"/>
                </a:lnTo>
                <a:lnTo>
                  <a:pt x="5625952" y="410249"/>
                </a:lnTo>
                <a:lnTo>
                  <a:pt x="5748252" y="410249"/>
                </a:lnTo>
                <a:lnTo>
                  <a:pt x="5763736" y="390341"/>
                </a:lnTo>
                <a:lnTo>
                  <a:pt x="5776890" y="362659"/>
                </a:lnTo>
                <a:lnTo>
                  <a:pt x="5784783" y="330971"/>
                </a:lnTo>
                <a:lnTo>
                  <a:pt x="5787414" y="295279"/>
                </a:lnTo>
                <a:lnTo>
                  <a:pt x="5787414" y="287111"/>
                </a:lnTo>
                <a:close/>
              </a:path>
              <a:path w="6149340" h="457835">
                <a:moveTo>
                  <a:pt x="5748252" y="47118"/>
                </a:moveTo>
                <a:lnTo>
                  <a:pt x="5625952" y="47118"/>
                </a:lnTo>
                <a:lnTo>
                  <a:pt x="5652064" y="49121"/>
                </a:lnTo>
                <a:lnTo>
                  <a:pt x="5674485" y="55129"/>
                </a:lnTo>
                <a:lnTo>
                  <a:pt x="5708254" y="79159"/>
                </a:lnTo>
                <a:lnTo>
                  <a:pt x="5728515" y="115127"/>
                </a:lnTo>
                <a:lnTo>
                  <a:pt x="5735268" y="160204"/>
                </a:lnTo>
                <a:lnTo>
                  <a:pt x="5735268" y="165230"/>
                </a:lnTo>
                <a:lnTo>
                  <a:pt x="5787414" y="165230"/>
                </a:lnTo>
                <a:lnTo>
                  <a:pt x="5787414" y="162089"/>
                </a:lnTo>
                <a:lnTo>
                  <a:pt x="5784783" y="126396"/>
                </a:lnTo>
                <a:lnTo>
                  <a:pt x="5776890" y="94709"/>
                </a:lnTo>
                <a:lnTo>
                  <a:pt x="5763736" y="67026"/>
                </a:lnTo>
                <a:lnTo>
                  <a:pt x="5748252" y="47118"/>
                </a:lnTo>
                <a:close/>
              </a:path>
              <a:path w="6149340" h="457835">
                <a:moveTo>
                  <a:pt x="5877003" y="290252"/>
                </a:moveTo>
                <a:lnTo>
                  <a:pt x="5824858" y="290252"/>
                </a:lnTo>
                <a:lnTo>
                  <a:pt x="5824858" y="303446"/>
                </a:lnTo>
                <a:lnTo>
                  <a:pt x="5830198" y="350722"/>
                </a:lnTo>
                <a:lnTo>
                  <a:pt x="5846219" y="389516"/>
                </a:lnTo>
                <a:lnTo>
                  <a:pt x="5872134" y="419201"/>
                </a:lnTo>
                <a:lnTo>
                  <a:pt x="5905903" y="440405"/>
                </a:lnTo>
                <a:lnTo>
                  <a:pt x="5946111" y="453127"/>
                </a:lnTo>
                <a:lnTo>
                  <a:pt x="5991346" y="457368"/>
                </a:lnTo>
                <a:lnTo>
                  <a:pt x="6014434" y="456386"/>
                </a:lnTo>
                <a:lnTo>
                  <a:pt x="6055898" y="448533"/>
                </a:lnTo>
                <a:lnTo>
                  <a:pt x="6091159" y="432709"/>
                </a:lnTo>
                <a:lnTo>
                  <a:pt x="6117306" y="411505"/>
                </a:lnTo>
                <a:lnTo>
                  <a:pt x="5991346" y="411505"/>
                </a:lnTo>
                <a:lnTo>
                  <a:pt x="5967354" y="409856"/>
                </a:lnTo>
                <a:lnTo>
                  <a:pt x="5926203" y="396663"/>
                </a:lnTo>
                <a:lnTo>
                  <a:pt x="5895026" y="369884"/>
                </a:lnTo>
                <a:lnTo>
                  <a:pt x="5879006" y="329047"/>
                </a:lnTo>
                <a:lnTo>
                  <a:pt x="5877003" y="303446"/>
                </a:lnTo>
                <a:lnTo>
                  <a:pt x="5877003" y="290252"/>
                </a:lnTo>
                <a:close/>
              </a:path>
              <a:path w="6149340" h="457835">
                <a:moveTo>
                  <a:pt x="5983806" y="0"/>
                </a:moveTo>
                <a:lnTo>
                  <a:pt x="5942341" y="3612"/>
                </a:lnTo>
                <a:lnTo>
                  <a:pt x="5890157" y="22460"/>
                </a:lnTo>
                <a:lnTo>
                  <a:pt x="5853758" y="55914"/>
                </a:lnTo>
                <a:lnTo>
                  <a:pt x="5836677" y="102091"/>
                </a:lnTo>
                <a:lnTo>
                  <a:pt x="5835566" y="120467"/>
                </a:lnTo>
                <a:lnTo>
                  <a:pt x="5836560" y="137705"/>
                </a:lnTo>
                <a:lnTo>
                  <a:pt x="5851873" y="180936"/>
                </a:lnTo>
                <a:lnTo>
                  <a:pt x="5884385" y="210857"/>
                </a:lnTo>
                <a:lnTo>
                  <a:pt x="5930090" y="231982"/>
                </a:lnTo>
                <a:lnTo>
                  <a:pt x="6013177" y="254913"/>
                </a:lnTo>
                <a:lnTo>
                  <a:pt x="6026527" y="258840"/>
                </a:lnTo>
                <a:lnTo>
                  <a:pt x="6069877" y="277844"/>
                </a:lnTo>
                <a:lnTo>
                  <a:pt x="6093750" y="307844"/>
                </a:lnTo>
                <a:lnTo>
                  <a:pt x="6096892" y="329832"/>
                </a:lnTo>
                <a:lnTo>
                  <a:pt x="6095203" y="346677"/>
                </a:lnTo>
                <a:lnTo>
                  <a:pt x="6069877" y="388260"/>
                </a:lnTo>
                <a:lnTo>
                  <a:pt x="6015572" y="410052"/>
                </a:lnTo>
                <a:lnTo>
                  <a:pt x="5991346" y="411505"/>
                </a:lnTo>
                <a:lnTo>
                  <a:pt x="6117306" y="411505"/>
                </a:lnTo>
                <a:lnTo>
                  <a:pt x="6144168" y="365015"/>
                </a:lnTo>
                <a:lnTo>
                  <a:pt x="6149010" y="328144"/>
                </a:lnTo>
                <a:lnTo>
                  <a:pt x="6147898" y="310042"/>
                </a:lnTo>
                <a:lnTo>
                  <a:pt x="6130817" y="265751"/>
                </a:lnTo>
                <a:lnTo>
                  <a:pt x="6096420" y="235005"/>
                </a:lnTo>
                <a:lnTo>
                  <a:pt x="6049616" y="214548"/>
                </a:lnTo>
                <a:lnTo>
                  <a:pt x="6013334" y="204810"/>
                </a:lnTo>
                <a:lnTo>
                  <a:pt x="5966726" y="193070"/>
                </a:lnTo>
                <a:lnTo>
                  <a:pt x="5921256" y="175910"/>
                </a:lnTo>
                <a:lnTo>
                  <a:pt x="5890511" y="140414"/>
                </a:lnTo>
                <a:lnTo>
                  <a:pt x="5887683" y="119368"/>
                </a:lnTo>
                <a:lnTo>
                  <a:pt x="5889333" y="102797"/>
                </a:lnTo>
                <a:lnTo>
                  <a:pt x="5914070" y="65338"/>
                </a:lnTo>
                <a:lnTo>
                  <a:pt x="5963192" y="47079"/>
                </a:lnTo>
                <a:lnTo>
                  <a:pt x="5983806" y="45862"/>
                </a:lnTo>
                <a:lnTo>
                  <a:pt x="6107475" y="45862"/>
                </a:lnTo>
                <a:lnTo>
                  <a:pt x="6095478" y="34553"/>
                </a:lnTo>
                <a:lnTo>
                  <a:pt x="6045414" y="8834"/>
                </a:lnTo>
                <a:lnTo>
                  <a:pt x="6005520" y="981"/>
                </a:lnTo>
                <a:lnTo>
                  <a:pt x="5983806" y="0"/>
                </a:lnTo>
                <a:close/>
              </a:path>
              <a:path w="6149340" h="457835">
                <a:moveTo>
                  <a:pt x="6107475" y="45862"/>
                </a:moveTo>
                <a:lnTo>
                  <a:pt x="5983806" y="45862"/>
                </a:lnTo>
                <a:lnTo>
                  <a:pt x="5998452" y="46451"/>
                </a:lnTo>
                <a:lnTo>
                  <a:pt x="6012234" y="48218"/>
                </a:lnTo>
                <a:lnTo>
                  <a:pt x="6048477" y="60626"/>
                </a:lnTo>
                <a:lnTo>
                  <a:pt x="6080322" y="94709"/>
                </a:lnTo>
                <a:lnTo>
                  <a:pt x="6088096" y="135702"/>
                </a:lnTo>
                <a:lnTo>
                  <a:pt x="6088096" y="162089"/>
                </a:lnTo>
                <a:lnTo>
                  <a:pt x="6140241" y="162089"/>
                </a:lnTo>
                <a:lnTo>
                  <a:pt x="6140241" y="135702"/>
                </a:lnTo>
                <a:lnTo>
                  <a:pt x="6138945" y="114067"/>
                </a:lnTo>
                <a:lnTo>
                  <a:pt x="6135058" y="94395"/>
                </a:lnTo>
                <a:lnTo>
                  <a:pt x="6128579" y="76686"/>
                </a:lnTo>
                <a:lnTo>
                  <a:pt x="6119509" y="60940"/>
                </a:lnTo>
                <a:lnTo>
                  <a:pt x="6108475" y="46804"/>
                </a:lnTo>
                <a:lnTo>
                  <a:pt x="6107475" y="458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19368" y="3036556"/>
            <a:ext cx="9359322" cy="879554"/>
          </a:xfrm>
          <a:prstGeom prst="rect">
            <a:avLst/>
          </a:prstGeom>
        </p:spPr>
      </p:pic>
      <p:grpSp>
        <p:nvGrpSpPr>
          <p:cNvPr id="8" name="object 8" descr=""/>
          <p:cNvGrpSpPr/>
          <p:nvPr/>
        </p:nvGrpSpPr>
        <p:grpSpPr>
          <a:xfrm>
            <a:off x="418835" y="0"/>
            <a:ext cx="19266535" cy="11172825"/>
            <a:chOff x="418835" y="0"/>
            <a:chExt cx="19266535" cy="11172825"/>
          </a:xfrm>
        </p:grpSpPr>
        <p:sp>
          <p:nvSpPr>
            <p:cNvPr id="9" name="object 9" descr=""/>
            <p:cNvSpPr/>
            <p:nvPr/>
          </p:nvSpPr>
          <p:spPr>
            <a:xfrm>
              <a:off x="418833" y="5"/>
              <a:ext cx="19266535" cy="10890250"/>
            </a:xfrm>
            <a:custGeom>
              <a:avLst/>
              <a:gdLst/>
              <a:ahLst/>
              <a:cxnLst/>
              <a:rect l="l" t="t" r="r" b="b"/>
              <a:pathLst>
                <a:path w="19266535" h="10890250">
                  <a:moveTo>
                    <a:pt x="19266421" y="1659636"/>
                  </a:moveTo>
                  <a:lnTo>
                    <a:pt x="9638449" y="1659636"/>
                  </a:lnTo>
                  <a:lnTo>
                    <a:pt x="9638449" y="0"/>
                  </a:lnTo>
                  <a:lnTo>
                    <a:pt x="9627972" y="0"/>
                  </a:lnTo>
                  <a:lnTo>
                    <a:pt x="9627972" y="1659636"/>
                  </a:lnTo>
                  <a:lnTo>
                    <a:pt x="0" y="1659636"/>
                  </a:lnTo>
                  <a:lnTo>
                    <a:pt x="0" y="1670100"/>
                  </a:lnTo>
                  <a:lnTo>
                    <a:pt x="9627972" y="1670100"/>
                  </a:lnTo>
                  <a:lnTo>
                    <a:pt x="9627972" y="10889717"/>
                  </a:lnTo>
                  <a:lnTo>
                    <a:pt x="9638449" y="10889717"/>
                  </a:lnTo>
                  <a:lnTo>
                    <a:pt x="9638449" y="1670100"/>
                  </a:lnTo>
                  <a:lnTo>
                    <a:pt x="19266421" y="1670100"/>
                  </a:lnTo>
                  <a:lnTo>
                    <a:pt x="19266421" y="16596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9095" y="4703102"/>
              <a:ext cx="6158140" cy="574223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0143" y="5758986"/>
              <a:ext cx="7888218" cy="879554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4541" y="7006697"/>
              <a:ext cx="7218636" cy="45736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19368" y="5313346"/>
              <a:ext cx="8591073" cy="131011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1033" y="8056718"/>
              <a:ext cx="8316173" cy="854005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10423766" y="4409928"/>
              <a:ext cx="6658609" cy="3138170"/>
            </a:xfrm>
            <a:custGeom>
              <a:avLst/>
              <a:gdLst/>
              <a:ahLst/>
              <a:cxnLst/>
              <a:rect l="l" t="t" r="r" b="b"/>
              <a:pathLst>
                <a:path w="6658609" h="3138170">
                  <a:moveTo>
                    <a:pt x="350558" y="125641"/>
                  </a:moveTo>
                  <a:lnTo>
                    <a:pt x="340664" y="77000"/>
                  </a:lnTo>
                  <a:lnTo>
                    <a:pt x="327583" y="56540"/>
                  </a:lnTo>
                  <a:lnTo>
                    <a:pt x="323303" y="51041"/>
                  </a:lnTo>
                  <a:lnTo>
                    <a:pt x="311924" y="40208"/>
                  </a:lnTo>
                  <a:lnTo>
                    <a:pt x="298805" y="30937"/>
                  </a:lnTo>
                  <a:lnTo>
                    <a:pt x="297789" y="30416"/>
                  </a:lnTo>
                  <a:lnTo>
                    <a:pt x="297789" y="136321"/>
                  </a:lnTo>
                  <a:lnTo>
                    <a:pt x="297789" y="140728"/>
                  </a:lnTo>
                  <a:lnTo>
                    <a:pt x="284353" y="188074"/>
                  </a:lnTo>
                  <a:lnTo>
                    <a:pt x="245643" y="215328"/>
                  </a:lnTo>
                  <a:lnTo>
                    <a:pt x="207314" y="220510"/>
                  </a:lnTo>
                  <a:lnTo>
                    <a:pt x="87325" y="220510"/>
                  </a:lnTo>
                  <a:lnTo>
                    <a:pt x="87325" y="56540"/>
                  </a:lnTo>
                  <a:lnTo>
                    <a:pt x="207314" y="56540"/>
                  </a:lnTo>
                  <a:lnTo>
                    <a:pt x="246113" y="61874"/>
                  </a:lnTo>
                  <a:lnTo>
                    <a:pt x="284708" y="89319"/>
                  </a:lnTo>
                  <a:lnTo>
                    <a:pt x="297789" y="136321"/>
                  </a:lnTo>
                  <a:lnTo>
                    <a:pt x="297789" y="30416"/>
                  </a:lnTo>
                  <a:lnTo>
                    <a:pt x="250672" y="12407"/>
                  </a:lnTo>
                  <a:lnTo>
                    <a:pt x="212344" y="8788"/>
                  </a:lnTo>
                  <a:lnTo>
                    <a:pt x="34544" y="8788"/>
                  </a:lnTo>
                  <a:lnTo>
                    <a:pt x="34544" y="448564"/>
                  </a:lnTo>
                  <a:lnTo>
                    <a:pt x="87325" y="448564"/>
                  </a:lnTo>
                  <a:lnTo>
                    <a:pt x="87325" y="268262"/>
                  </a:lnTo>
                  <a:lnTo>
                    <a:pt x="239356" y="268262"/>
                  </a:lnTo>
                  <a:lnTo>
                    <a:pt x="274815" y="283883"/>
                  </a:lnTo>
                  <a:lnTo>
                    <a:pt x="280822" y="307213"/>
                  </a:lnTo>
                  <a:lnTo>
                    <a:pt x="280822" y="448564"/>
                  </a:lnTo>
                  <a:lnTo>
                    <a:pt x="332968" y="448564"/>
                  </a:lnTo>
                  <a:lnTo>
                    <a:pt x="332968" y="300926"/>
                  </a:lnTo>
                  <a:lnTo>
                    <a:pt x="332028" y="287693"/>
                  </a:lnTo>
                  <a:lnTo>
                    <a:pt x="329196" y="276275"/>
                  </a:lnTo>
                  <a:lnTo>
                    <a:pt x="325272" y="268262"/>
                  </a:lnTo>
                  <a:lnTo>
                    <a:pt x="324485" y="266649"/>
                  </a:lnTo>
                  <a:lnTo>
                    <a:pt x="291617" y="244932"/>
                  </a:lnTo>
                  <a:lnTo>
                    <a:pt x="280822" y="243763"/>
                  </a:lnTo>
                  <a:lnTo>
                    <a:pt x="280822" y="234962"/>
                  </a:lnTo>
                  <a:lnTo>
                    <a:pt x="294487" y="229539"/>
                  </a:lnTo>
                  <a:lnTo>
                    <a:pt x="307213" y="222084"/>
                  </a:lnTo>
                  <a:lnTo>
                    <a:pt x="309156" y="220510"/>
                  </a:lnTo>
                  <a:lnTo>
                    <a:pt x="318985" y="212585"/>
                  </a:lnTo>
                  <a:lnTo>
                    <a:pt x="345376" y="171348"/>
                  </a:lnTo>
                  <a:lnTo>
                    <a:pt x="350558" y="132562"/>
                  </a:lnTo>
                  <a:lnTo>
                    <a:pt x="350558" y="125641"/>
                  </a:lnTo>
                  <a:close/>
                </a:path>
                <a:path w="6658609" h="3138170">
                  <a:moveTo>
                    <a:pt x="364375" y="3129115"/>
                  </a:moveTo>
                  <a:lnTo>
                    <a:pt x="330073" y="3017913"/>
                  </a:lnTo>
                  <a:lnTo>
                    <a:pt x="315328" y="2970161"/>
                  </a:lnTo>
                  <a:lnTo>
                    <a:pt x="261975" y="2797251"/>
                  </a:lnTo>
                  <a:lnTo>
                    <a:pt x="261975" y="2970161"/>
                  </a:lnTo>
                  <a:lnTo>
                    <a:pt x="101765" y="2970161"/>
                  </a:lnTo>
                  <a:lnTo>
                    <a:pt x="177787" y="2721381"/>
                  </a:lnTo>
                  <a:lnTo>
                    <a:pt x="186588" y="2721381"/>
                  </a:lnTo>
                  <a:lnTo>
                    <a:pt x="261975" y="2970161"/>
                  </a:lnTo>
                  <a:lnTo>
                    <a:pt x="261975" y="2797251"/>
                  </a:lnTo>
                  <a:lnTo>
                    <a:pt x="238569" y="2721381"/>
                  </a:lnTo>
                  <a:lnTo>
                    <a:pt x="228676" y="2689339"/>
                  </a:lnTo>
                  <a:lnTo>
                    <a:pt x="135699" y="2689339"/>
                  </a:lnTo>
                  <a:lnTo>
                    <a:pt x="0" y="3129115"/>
                  </a:lnTo>
                  <a:lnTo>
                    <a:pt x="54648" y="3129115"/>
                  </a:lnTo>
                  <a:lnTo>
                    <a:pt x="88582" y="3017913"/>
                  </a:lnTo>
                  <a:lnTo>
                    <a:pt x="275793" y="3017913"/>
                  </a:lnTo>
                  <a:lnTo>
                    <a:pt x="309727" y="3129115"/>
                  </a:lnTo>
                  <a:lnTo>
                    <a:pt x="364375" y="3129115"/>
                  </a:lnTo>
                  <a:close/>
                </a:path>
                <a:path w="6658609" h="3138170">
                  <a:moveTo>
                    <a:pt x="679678" y="400824"/>
                  </a:moveTo>
                  <a:lnTo>
                    <a:pt x="458533" y="400824"/>
                  </a:lnTo>
                  <a:lnTo>
                    <a:pt x="458533" y="251294"/>
                  </a:lnTo>
                  <a:lnTo>
                    <a:pt x="658939" y="251294"/>
                  </a:lnTo>
                  <a:lnTo>
                    <a:pt x="658939" y="203555"/>
                  </a:lnTo>
                  <a:lnTo>
                    <a:pt x="458533" y="203555"/>
                  </a:lnTo>
                  <a:lnTo>
                    <a:pt x="458533" y="56540"/>
                  </a:lnTo>
                  <a:lnTo>
                    <a:pt x="676529" y="56540"/>
                  </a:lnTo>
                  <a:lnTo>
                    <a:pt x="676529" y="8788"/>
                  </a:lnTo>
                  <a:lnTo>
                    <a:pt x="405752" y="8788"/>
                  </a:lnTo>
                  <a:lnTo>
                    <a:pt x="405752" y="448564"/>
                  </a:lnTo>
                  <a:lnTo>
                    <a:pt x="679678" y="448564"/>
                  </a:lnTo>
                  <a:lnTo>
                    <a:pt x="679678" y="400824"/>
                  </a:lnTo>
                  <a:close/>
                </a:path>
                <a:path w="6658609" h="3138170">
                  <a:moveTo>
                    <a:pt x="711733" y="2816872"/>
                  </a:moveTo>
                  <a:lnTo>
                    <a:pt x="701484" y="2763278"/>
                  </a:lnTo>
                  <a:lnTo>
                    <a:pt x="671995" y="2723426"/>
                  </a:lnTo>
                  <a:lnTo>
                    <a:pt x="658901" y="2713520"/>
                  </a:lnTo>
                  <a:lnTo>
                    <a:pt x="658901" y="2816872"/>
                  </a:lnTo>
                  <a:lnTo>
                    <a:pt x="658850" y="2825038"/>
                  </a:lnTo>
                  <a:lnTo>
                    <a:pt x="645172" y="2871724"/>
                  </a:lnTo>
                  <a:lnTo>
                    <a:pt x="605561" y="2899016"/>
                  </a:lnTo>
                  <a:lnTo>
                    <a:pt x="567855" y="2904198"/>
                  </a:lnTo>
                  <a:lnTo>
                    <a:pt x="457911" y="2904198"/>
                  </a:lnTo>
                  <a:lnTo>
                    <a:pt x="457911" y="2737078"/>
                  </a:lnTo>
                  <a:lnTo>
                    <a:pt x="567855" y="2737078"/>
                  </a:lnTo>
                  <a:lnTo>
                    <a:pt x="605866" y="2742425"/>
                  </a:lnTo>
                  <a:lnTo>
                    <a:pt x="645172" y="2769908"/>
                  </a:lnTo>
                  <a:lnTo>
                    <a:pt x="658901" y="2816872"/>
                  </a:lnTo>
                  <a:lnTo>
                    <a:pt x="658901" y="2713520"/>
                  </a:lnTo>
                  <a:lnTo>
                    <a:pt x="610895" y="2693263"/>
                  </a:lnTo>
                  <a:lnTo>
                    <a:pt x="573519" y="2689339"/>
                  </a:lnTo>
                  <a:lnTo>
                    <a:pt x="405142" y="2689339"/>
                  </a:lnTo>
                  <a:lnTo>
                    <a:pt x="405142" y="3129115"/>
                  </a:lnTo>
                  <a:lnTo>
                    <a:pt x="457911" y="3129115"/>
                  </a:lnTo>
                  <a:lnTo>
                    <a:pt x="457911" y="2951950"/>
                  </a:lnTo>
                  <a:lnTo>
                    <a:pt x="573519" y="2951950"/>
                  </a:lnTo>
                  <a:lnTo>
                    <a:pt x="627113" y="2943466"/>
                  </a:lnTo>
                  <a:lnTo>
                    <a:pt x="671360" y="2918498"/>
                  </a:lnTo>
                  <a:lnTo>
                    <a:pt x="684911" y="2904198"/>
                  </a:lnTo>
                  <a:lnTo>
                    <a:pt x="692886" y="2893517"/>
                  </a:lnTo>
                  <a:lnTo>
                    <a:pt x="701128" y="2878404"/>
                  </a:lnTo>
                  <a:lnTo>
                    <a:pt x="707021" y="2861945"/>
                  </a:lnTo>
                  <a:lnTo>
                    <a:pt x="710552" y="2844165"/>
                  </a:lnTo>
                  <a:lnTo>
                    <a:pt x="711733" y="2825038"/>
                  </a:lnTo>
                  <a:lnTo>
                    <a:pt x="711733" y="2816872"/>
                  </a:lnTo>
                  <a:close/>
                </a:path>
                <a:path w="6658609" h="3138170">
                  <a:moveTo>
                    <a:pt x="1055039" y="162090"/>
                  </a:moveTo>
                  <a:lnTo>
                    <a:pt x="1052410" y="126390"/>
                  </a:lnTo>
                  <a:lnTo>
                    <a:pt x="1044524" y="94703"/>
                  </a:lnTo>
                  <a:lnTo>
                    <a:pt x="1031367" y="67017"/>
                  </a:lnTo>
                  <a:lnTo>
                    <a:pt x="1015885" y="47117"/>
                  </a:lnTo>
                  <a:lnTo>
                    <a:pt x="1012952" y="43345"/>
                  </a:lnTo>
                  <a:lnTo>
                    <a:pt x="989939" y="24384"/>
                  </a:lnTo>
                  <a:lnTo>
                    <a:pt x="962380" y="10833"/>
                  </a:lnTo>
                  <a:lnTo>
                    <a:pt x="930249" y="2705"/>
                  </a:lnTo>
                  <a:lnTo>
                    <a:pt x="893584" y="0"/>
                  </a:lnTo>
                  <a:lnTo>
                    <a:pt x="856322" y="2857"/>
                  </a:lnTo>
                  <a:lnTo>
                    <a:pt x="793800" y="25793"/>
                  </a:lnTo>
                  <a:lnTo>
                    <a:pt x="748220" y="71107"/>
                  </a:lnTo>
                  <a:lnTo>
                    <a:pt x="724979" y="137388"/>
                  </a:lnTo>
                  <a:lnTo>
                    <a:pt x="722160" y="177165"/>
                  </a:lnTo>
                  <a:lnTo>
                    <a:pt x="722160" y="280200"/>
                  </a:lnTo>
                  <a:lnTo>
                    <a:pt x="724979" y="320014"/>
                  </a:lnTo>
                  <a:lnTo>
                    <a:pt x="748220" y="386600"/>
                  </a:lnTo>
                  <a:lnTo>
                    <a:pt x="793800" y="431914"/>
                  </a:lnTo>
                  <a:lnTo>
                    <a:pt x="856322" y="454533"/>
                  </a:lnTo>
                  <a:lnTo>
                    <a:pt x="893584" y="457365"/>
                  </a:lnTo>
                  <a:lnTo>
                    <a:pt x="930249" y="454660"/>
                  </a:lnTo>
                  <a:lnTo>
                    <a:pt x="989939" y="432981"/>
                  </a:lnTo>
                  <a:lnTo>
                    <a:pt x="1031367" y="390334"/>
                  </a:lnTo>
                  <a:lnTo>
                    <a:pt x="1052410" y="330962"/>
                  </a:lnTo>
                  <a:lnTo>
                    <a:pt x="1055039" y="295275"/>
                  </a:lnTo>
                  <a:lnTo>
                    <a:pt x="1055039" y="287108"/>
                  </a:lnTo>
                  <a:lnTo>
                    <a:pt x="1002893" y="287108"/>
                  </a:lnTo>
                  <a:lnTo>
                    <a:pt x="1002893" y="297154"/>
                  </a:lnTo>
                  <a:lnTo>
                    <a:pt x="1001204" y="320878"/>
                  </a:lnTo>
                  <a:lnTo>
                    <a:pt x="987704" y="361708"/>
                  </a:lnTo>
                  <a:lnTo>
                    <a:pt x="960843" y="392569"/>
                  </a:lnTo>
                  <a:lnTo>
                    <a:pt x="919695" y="408279"/>
                  </a:lnTo>
                  <a:lnTo>
                    <a:pt x="893584" y="410248"/>
                  </a:lnTo>
                  <a:lnTo>
                    <a:pt x="867156" y="408127"/>
                  </a:lnTo>
                  <a:lnTo>
                    <a:pt x="823493" y="391160"/>
                  </a:lnTo>
                  <a:lnTo>
                    <a:pt x="792505" y="357352"/>
                  </a:lnTo>
                  <a:lnTo>
                    <a:pt x="776808" y="309295"/>
                  </a:lnTo>
                  <a:lnTo>
                    <a:pt x="774839" y="280200"/>
                  </a:lnTo>
                  <a:lnTo>
                    <a:pt x="774839" y="177165"/>
                  </a:lnTo>
                  <a:lnTo>
                    <a:pt x="782688" y="122504"/>
                  </a:lnTo>
                  <a:lnTo>
                    <a:pt x="806259" y="81673"/>
                  </a:lnTo>
                  <a:lnTo>
                    <a:pt x="843788" y="55753"/>
                  </a:lnTo>
                  <a:lnTo>
                    <a:pt x="893584" y="47117"/>
                  </a:lnTo>
                  <a:lnTo>
                    <a:pt x="919695" y="49110"/>
                  </a:lnTo>
                  <a:lnTo>
                    <a:pt x="960843" y="65138"/>
                  </a:lnTo>
                  <a:lnTo>
                    <a:pt x="987704" y="95999"/>
                  </a:lnTo>
                  <a:lnTo>
                    <a:pt x="1001204" y="136525"/>
                  </a:lnTo>
                  <a:lnTo>
                    <a:pt x="1002893" y="160197"/>
                  </a:lnTo>
                  <a:lnTo>
                    <a:pt x="1002893" y="165227"/>
                  </a:lnTo>
                  <a:lnTo>
                    <a:pt x="1055039" y="165227"/>
                  </a:lnTo>
                  <a:lnTo>
                    <a:pt x="1055039" y="162090"/>
                  </a:lnTo>
                  <a:close/>
                </a:path>
                <a:path w="6658609" h="3138170">
                  <a:moveTo>
                    <a:pt x="1063917" y="2816872"/>
                  </a:moveTo>
                  <a:lnTo>
                    <a:pt x="1053668" y="2763278"/>
                  </a:lnTo>
                  <a:lnTo>
                    <a:pt x="1024178" y="2723426"/>
                  </a:lnTo>
                  <a:lnTo>
                    <a:pt x="1011097" y="2713532"/>
                  </a:lnTo>
                  <a:lnTo>
                    <a:pt x="1011097" y="2816872"/>
                  </a:lnTo>
                  <a:lnTo>
                    <a:pt x="1011047" y="2825038"/>
                  </a:lnTo>
                  <a:lnTo>
                    <a:pt x="997369" y="2871724"/>
                  </a:lnTo>
                  <a:lnTo>
                    <a:pt x="957745" y="2899016"/>
                  </a:lnTo>
                  <a:lnTo>
                    <a:pt x="920051" y="2904198"/>
                  </a:lnTo>
                  <a:lnTo>
                    <a:pt x="810107" y="2904198"/>
                  </a:lnTo>
                  <a:lnTo>
                    <a:pt x="810107" y="2737078"/>
                  </a:lnTo>
                  <a:lnTo>
                    <a:pt x="920051" y="2737078"/>
                  </a:lnTo>
                  <a:lnTo>
                    <a:pt x="958062" y="2742425"/>
                  </a:lnTo>
                  <a:lnTo>
                    <a:pt x="997369" y="2769908"/>
                  </a:lnTo>
                  <a:lnTo>
                    <a:pt x="1011097" y="2816872"/>
                  </a:lnTo>
                  <a:lnTo>
                    <a:pt x="1011097" y="2713532"/>
                  </a:lnTo>
                  <a:lnTo>
                    <a:pt x="963091" y="2693263"/>
                  </a:lnTo>
                  <a:lnTo>
                    <a:pt x="925703" y="2689339"/>
                  </a:lnTo>
                  <a:lnTo>
                    <a:pt x="757339" y="2689339"/>
                  </a:lnTo>
                  <a:lnTo>
                    <a:pt x="757339" y="3129115"/>
                  </a:lnTo>
                  <a:lnTo>
                    <a:pt x="810107" y="3129115"/>
                  </a:lnTo>
                  <a:lnTo>
                    <a:pt x="810107" y="2951950"/>
                  </a:lnTo>
                  <a:lnTo>
                    <a:pt x="925703" y="2951950"/>
                  </a:lnTo>
                  <a:lnTo>
                    <a:pt x="979297" y="2943466"/>
                  </a:lnTo>
                  <a:lnTo>
                    <a:pt x="1023556" y="2918498"/>
                  </a:lnTo>
                  <a:lnTo>
                    <a:pt x="1053325" y="2878404"/>
                  </a:lnTo>
                  <a:lnTo>
                    <a:pt x="1063917" y="2825038"/>
                  </a:lnTo>
                  <a:lnTo>
                    <a:pt x="1063917" y="2816872"/>
                  </a:lnTo>
                  <a:close/>
                </a:path>
                <a:path w="6658609" h="3138170">
                  <a:moveTo>
                    <a:pt x="1438135" y="448564"/>
                  </a:moveTo>
                  <a:lnTo>
                    <a:pt x="1403819" y="337362"/>
                  </a:lnTo>
                  <a:lnTo>
                    <a:pt x="1389087" y="289623"/>
                  </a:lnTo>
                  <a:lnTo>
                    <a:pt x="1335722" y="116687"/>
                  </a:lnTo>
                  <a:lnTo>
                    <a:pt x="1335722" y="289623"/>
                  </a:lnTo>
                  <a:lnTo>
                    <a:pt x="1175524" y="289623"/>
                  </a:lnTo>
                  <a:lnTo>
                    <a:pt x="1251534" y="40830"/>
                  </a:lnTo>
                  <a:lnTo>
                    <a:pt x="1260335" y="40830"/>
                  </a:lnTo>
                  <a:lnTo>
                    <a:pt x="1335722" y="289623"/>
                  </a:lnTo>
                  <a:lnTo>
                    <a:pt x="1335722" y="116687"/>
                  </a:lnTo>
                  <a:lnTo>
                    <a:pt x="1312316" y="40830"/>
                  </a:lnTo>
                  <a:lnTo>
                    <a:pt x="1302423" y="8788"/>
                  </a:lnTo>
                  <a:lnTo>
                    <a:pt x="1209446" y="8788"/>
                  </a:lnTo>
                  <a:lnTo>
                    <a:pt x="1073746" y="448564"/>
                  </a:lnTo>
                  <a:lnTo>
                    <a:pt x="1128395" y="448564"/>
                  </a:lnTo>
                  <a:lnTo>
                    <a:pt x="1162329" y="337362"/>
                  </a:lnTo>
                  <a:lnTo>
                    <a:pt x="1349540" y="337362"/>
                  </a:lnTo>
                  <a:lnTo>
                    <a:pt x="1383474" y="448564"/>
                  </a:lnTo>
                  <a:lnTo>
                    <a:pt x="1438135" y="448564"/>
                  </a:lnTo>
                  <a:close/>
                </a:path>
                <a:path w="6658609" h="3138170">
                  <a:moveTo>
                    <a:pt x="1549184" y="3008680"/>
                  </a:moveTo>
                  <a:lnTo>
                    <a:pt x="1538960" y="2959176"/>
                  </a:lnTo>
                  <a:lnTo>
                    <a:pt x="1509636" y="2924467"/>
                  </a:lnTo>
                  <a:lnTo>
                    <a:pt x="1466405" y="2901137"/>
                  </a:lnTo>
                  <a:lnTo>
                    <a:pt x="1413510" y="2885351"/>
                  </a:lnTo>
                  <a:lnTo>
                    <a:pt x="1366901" y="2873616"/>
                  </a:lnTo>
                  <a:lnTo>
                    <a:pt x="1321435" y="2856458"/>
                  </a:lnTo>
                  <a:lnTo>
                    <a:pt x="1290688" y="2820962"/>
                  </a:lnTo>
                  <a:lnTo>
                    <a:pt x="1287856" y="2799905"/>
                  </a:lnTo>
                  <a:lnTo>
                    <a:pt x="1289507" y="2783344"/>
                  </a:lnTo>
                  <a:lnTo>
                    <a:pt x="1314246" y="2745879"/>
                  </a:lnTo>
                  <a:lnTo>
                    <a:pt x="1363370" y="2727617"/>
                  </a:lnTo>
                  <a:lnTo>
                    <a:pt x="1383982" y="2726410"/>
                  </a:lnTo>
                  <a:lnTo>
                    <a:pt x="1398625" y="2726994"/>
                  </a:lnTo>
                  <a:lnTo>
                    <a:pt x="1437386" y="2735834"/>
                  </a:lnTo>
                  <a:lnTo>
                    <a:pt x="1474444" y="2764726"/>
                  </a:lnTo>
                  <a:lnTo>
                    <a:pt x="1487411" y="2801010"/>
                  </a:lnTo>
                  <a:lnTo>
                    <a:pt x="1488274" y="2816250"/>
                  </a:lnTo>
                  <a:lnTo>
                    <a:pt x="1488274" y="2842628"/>
                  </a:lnTo>
                  <a:lnTo>
                    <a:pt x="1540421" y="2842628"/>
                  </a:lnTo>
                  <a:lnTo>
                    <a:pt x="1540421" y="2816250"/>
                  </a:lnTo>
                  <a:lnTo>
                    <a:pt x="1539125" y="2794609"/>
                  </a:lnTo>
                  <a:lnTo>
                    <a:pt x="1528749" y="2757233"/>
                  </a:lnTo>
                  <a:lnTo>
                    <a:pt x="1495653" y="2715095"/>
                  </a:lnTo>
                  <a:lnTo>
                    <a:pt x="1445590" y="2689377"/>
                  </a:lnTo>
                  <a:lnTo>
                    <a:pt x="1405699" y="2681528"/>
                  </a:lnTo>
                  <a:lnTo>
                    <a:pt x="1383982" y="2680538"/>
                  </a:lnTo>
                  <a:lnTo>
                    <a:pt x="1362621" y="2681440"/>
                  </a:lnTo>
                  <a:lnTo>
                    <a:pt x="1323670" y="2688666"/>
                  </a:lnTo>
                  <a:lnTo>
                    <a:pt x="1276388" y="2712580"/>
                  </a:lnTo>
                  <a:lnTo>
                    <a:pt x="1245958" y="2750591"/>
                  </a:lnTo>
                  <a:lnTo>
                    <a:pt x="1235748" y="2799905"/>
                  </a:lnTo>
                  <a:lnTo>
                    <a:pt x="1235735" y="2801010"/>
                  </a:lnTo>
                  <a:lnTo>
                    <a:pt x="1236738" y="2818244"/>
                  </a:lnTo>
                  <a:lnTo>
                    <a:pt x="1252042" y="2861475"/>
                  </a:lnTo>
                  <a:lnTo>
                    <a:pt x="1284554" y="2891396"/>
                  </a:lnTo>
                  <a:lnTo>
                    <a:pt x="1330261" y="2912529"/>
                  </a:lnTo>
                  <a:lnTo>
                    <a:pt x="1413357" y="2935452"/>
                  </a:lnTo>
                  <a:lnTo>
                    <a:pt x="1426705" y="2939377"/>
                  </a:lnTo>
                  <a:lnTo>
                    <a:pt x="1470050" y="2958388"/>
                  </a:lnTo>
                  <a:lnTo>
                    <a:pt x="1493926" y="2988386"/>
                  </a:lnTo>
                  <a:lnTo>
                    <a:pt x="1497063" y="3010370"/>
                  </a:lnTo>
                  <a:lnTo>
                    <a:pt x="1495374" y="3027222"/>
                  </a:lnTo>
                  <a:lnTo>
                    <a:pt x="1470050" y="3068802"/>
                  </a:lnTo>
                  <a:lnTo>
                    <a:pt x="1415745" y="3090595"/>
                  </a:lnTo>
                  <a:lnTo>
                    <a:pt x="1391526" y="3092043"/>
                  </a:lnTo>
                  <a:lnTo>
                    <a:pt x="1367523" y="3090392"/>
                  </a:lnTo>
                  <a:lnTo>
                    <a:pt x="1326375" y="3077210"/>
                  </a:lnTo>
                  <a:lnTo>
                    <a:pt x="1295196" y="3050425"/>
                  </a:lnTo>
                  <a:lnTo>
                    <a:pt x="1279182" y="3009595"/>
                  </a:lnTo>
                  <a:lnTo>
                    <a:pt x="1277175" y="2983992"/>
                  </a:lnTo>
                  <a:lnTo>
                    <a:pt x="1277175" y="2970796"/>
                  </a:lnTo>
                  <a:lnTo>
                    <a:pt x="1225029" y="2970796"/>
                  </a:lnTo>
                  <a:lnTo>
                    <a:pt x="1225029" y="2983992"/>
                  </a:lnTo>
                  <a:lnTo>
                    <a:pt x="1226362" y="3008680"/>
                  </a:lnTo>
                  <a:lnTo>
                    <a:pt x="1237043" y="3051721"/>
                  </a:lnTo>
                  <a:lnTo>
                    <a:pt x="1258366" y="3085960"/>
                  </a:lnTo>
                  <a:lnTo>
                    <a:pt x="1288211" y="3111411"/>
                  </a:lnTo>
                  <a:lnTo>
                    <a:pt x="1325549" y="3128365"/>
                  </a:lnTo>
                  <a:lnTo>
                    <a:pt x="1368272" y="3136849"/>
                  </a:lnTo>
                  <a:lnTo>
                    <a:pt x="1391526" y="3137916"/>
                  </a:lnTo>
                  <a:lnTo>
                    <a:pt x="1414614" y="3136925"/>
                  </a:lnTo>
                  <a:lnTo>
                    <a:pt x="1456067" y="3129076"/>
                  </a:lnTo>
                  <a:lnTo>
                    <a:pt x="1491335" y="3113252"/>
                  </a:lnTo>
                  <a:lnTo>
                    <a:pt x="1529740" y="3076968"/>
                  </a:lnTo>
                  <a:lnTo>
                    <a:pt x="1547990" y="3027972"/>
                  </a:lnTo>
                  <a:lnTo>
                    <a:pt x="1549133" y="3010370"/>
                  </a:lnTo>
                  <a:lnTo>
                    <a:pt x="1549184" y="3008680"/>
                  </a:lnTo>
                  <a:close/>
                </a:path>
                <a:path w="6658609" h="3138170">
                  <a:moveTo>
                    <a:pt x="1754060" y="400824"/>
                  </a:moveTo>
                  <a:lnTo>
                    <a:pt x="1531670" y="400824"/>
                  </a:lnTo>
                  <a:lnTo>
                    <a:pt x="1531670" y="8788"/>
                  </a:lnTo>
                  <a:lnTo>
                    <a:pt x="1478889" y="8788"/>
                  </a:lnTo>
                  <a:lnTo>
                    <a:pt x="1478889" y="448564"/>
                  </a:lnTo>
                  <a:lnTo>
                    <a:pt x="1754060" y="448564"/>
                  </a:lnTo>
                  <a:lnTo>
                    <a:pt x="1754060" y="400824"/>
                  </a:lnTo>
                  <a:close/>
                </a:path>
                <a:path w="6658609" h="3138170">
                  <a:moveTo>
                    <a:pt x="1916912" y="2689339"/>
                  </a:moveTo>
                  <a:lnTo>
                    <a:pt x="1864144" y="2689339"/>
                  </a:lnTo>
                  <a:lnTo>
                    <a:pt x="1864144" y="2884728"/>
                  </a:lnTo>
                  <a:lnTo>
                    <a:pt x="1658073" y="2884728"/>
                  </a:lnTo>
                  <a:lnTo>
                    <a:pt x="1658073" y="2689339"/>
                  </a:lnTo>
                  <a:lnTo>
                    <a:pt x="1605305" y="2689339"/>
                  </a:lnTo>
                  <a:lnTo>
                    <a:pt x="1605305" y="3129115"/>
                  </a:lnTo>
                  <a:lnTo>
                    <a:pt x="1658073" y="3129115"/>
                  </a:lnTo>
                  <a:lnTo>
                    <a:pt x="1658073" y="2932468"/>
                  </a:lnTo>
                  <a:lnTo>
                    <a:pt x="1864144" y="2932468"/>
                  </a:lnTo>
                  <a:lnTo>
                    <a:pt x="1864144" y="3129115"/>
                  </a:lnTo>
                  <a:lnTo>
                    <a:pt x="1916912" y="3129115"/>
                  </a:lnTo>
                  <a:lnTo>
                    <a:pt x="1916912" y="2932468"/>
                  </a:lnTo>
                  <a:lnTo>
                    <a:pt x="1916912" y="2884728"/>
                  </a:lnTo>
                  <a:lnTo>
                    <a:pt x="1916912" y="2689339"/>
                  </a:lnTo>
                  <a:close/>
                </a:path>
                <a:path w="6658609" h="3138170">
                  <a:moveTo>
                    <a:pt x="2104859" y="162090"/>
                  </a:moveTo>
                  <a:lnTo>
                    <a:pt x="2102231" y="126390"/>
                  </a:lnTo>
                  <a:lnTo>
                    <a:pt x="2094344" y="94703"/>
                  </a:lnTo>
                  <a:lnTo>
                    <a:pt x="2081187" y="67017"/>
                  </a:lnTo>
                  <a:lnTo>
                    <a:pt x="2065705" y="47117"/>
                  </a:lnTo>
                  <a:lnTo>
                    <a:pt x="2062772" y="43345"/>
                  </a:lnTo>
                  <a:lnTo>
                    <a:pt x="2039759" y="24384"/>
                  </a:lnTo>
                  <a:lnTo>
                    <a:pt x="2012200" y="10833"/>
                  </a:lnTo>
                  <a:lnTo>
                    <a:pt x="1980069" y="2705"/>
                  </a:lnTo>
                  <a:lnTo>
                    <a:pt x="1943404" y="0"/>
                  </a:lnTo>
                  <a:lnTo>
                    <a:pt x="1906143" y="2857"/>
                  </a:lnTo>
                  <a:lnTo>
                    <a:pt x="1843620" y="25793"/>
                  </a:lnTo>
                  <a:lnTo>
                    <a:pt x="1798040" y="71107"/>
                  </a:lnTo>
                  <a:lnTo>
                    <a:pt x="1774799" y="137388"/>
                  </a:lnTo>
                  <a:lnTo>
                    <a:pt x="1771980" y="177165"/>
                  </a:lnTo>
                  <a:lnTo>
                    <a:pt x="1771980" y="280200"/>
                  </a:lnTo>
                  <a:lnTo>
                    <a:pt x="1774799" y="320014"/>
                  </a:lnTo>
                  <a:lnTo>
                    <a:pt x="1798040" y="386600"/>
                  </a:lnTo>
                  <a:lnTo>
                    <a:pt x="1843620" y="431914"/>
                  </a:lnTo>
                  <a:lnTo>
                    <a:pt x="1906143" y="454533"/>
                  </a:lnTo>
                  <a:lnTo>
                    <a:pt x="1943404" y="457365"/>
                  </a:lnTo>
                  <a:lnTo>
                    <a:pt x="1980069" y="454660"/>
                  </a:lnTo>
                  <a:lnTo>
                    <a:pt x="2039759" y="432981"/>
                  </a:lnTo>
                  <a:lnTo>
                    <a:pt x="2081187" y="390334"/>
                  </a:lnTo>
                  <a:lnTo>
                    <a:pt x="2102231" y="330962"/>
                  </a:lnTo>
                  <a:lnTo>
                    <a:pt x="2104859" y="295275"/>
                  </a:lnTo>
                  <a:lnTo>
                    <a:pt x="2104859" y="287108"/>
                  </a:lnTo>
                  <a:lnTo>
                    <a:pt x="2052713" y="287108"/>
                  </a:lnTo>
                  <a:lnTo>
                    <a:pt x="2052713" y="297154"/>
                  </a:lnTo>
                  <a:lnTo>
                    <a:pt x="2051024" y="320878"/>
                  </a:lnTo>
                  <a:lnTo>
                    <a:pt x="2037524" y="361708"/>
                  </a:lnTo>
                  <a:lnTo>
                    <a:pt x="2010664" y="392569"/>
                  </a:lnTo>
                  <a:lnTo>
                    <a:pt x="1969516" y="408279"/>
                  </a:lnTo>
                  <a:lnTo>
                    <a:pt x="1943404" y="410248"/>
                  </a:lnTo>
                  <a:lnTo>
                    <a:pt x="1916976" y="408127"/>
                  </a:lnTo>
                  <a:lnTo>
                    <a:pt x="1873313" y="391160"/>
                  </a:lnTo>
                  <a:lnTo>
                    <a:pt x="1842325" y="357352"/>
                  </a:lnTo>
                  <a:lnTo>
                    <a:pt x="1826628" y="309295"/>
                  </a:lnTo>
                  <a:lnTo>
                    <a:pt x="1824659" y="280200"/>
                  </a:lnTo>
                  <a:lnTo>
                    <a:pt x="1824659" y="177165"/>
                  </a:lnTo>
                  <a:lnTo>
                    <a:pt x="1832521" y="122504"/>
                  </a:lnTo>
                  <a:lnTo>
                    <a:pt x="1856079" y="81673"/>
                  </a:lnTo>
                  <a:lnTo>
                    <a:pt x="1893608" y="55753"/>
                  </a:lnTo>
                  <a:lnTo>
                    <a:pt x="1943404" y="47117"/>
                  </a:lnTo>
                  <a:lnTo>
                    <a:pt x="1969516" y="49110"/>
                  </a:lnTo>
                  <a:lnTo>
                    <a:pt x="2010664" y="65138"/>
                  </a:lnTo>
                  <a:lnTo>
                    <a:pt x="2037524" y="95999"/>
                  </a:lnTo>
                  <a:lnTo>
                    <a:pt x="2051024" y="136525"/>
                  </a:lnTo>
                  <a:lnTo>
                    <a:pt x="2052713" y="160197"/>
                  </a:lnTo>
                  <a:lnTo>
                    <a:pt x="2052713" y="165227"/>
                  </a:lnTo>
                  <a:lnTo>
                    <a:pt x="2104859" y="165227"/>
                  </a:lnTo>
                  <a:lnTo>
                    <a:pt x="2104859" y="162090"/>
                  </a:lnTo>
                  <a:close/>
                </a:path>
                <a:path w="6658609" h="3138170">
                  <a:moveTo>
                    <a:pt x="2322296" y="3129115"/>
                  </a:moveTo>
                  <a:lnTo>
                    <a:pt x="2287981" y="3017913"/>
                  </a:lnTo>
                  <a:lnTo>
                    <a:pt x="2273249" y="2970161"/>
                  </a:lnTo>
                  <a:lnTo>
                    <a:pt x="2219896" y="2797276"/>
                  </a:lnTo>
                  <a:lnTo>
                    <a:pt x="2219896" y="2970161"/>
                  </a:lnTo>
                  <a:lnTo>
                    <a:pt x="2059686" y="2970161"/>
                  </a:lnTo>
                  <a:lnTo>
                    <a:pt x="2135708" y="2721381"/>
                  </a:lnTo>
                  <a:lnTo>
                    <a:pt x="2144496" y="2721381"/>
                  </a:lnTo>
                  <a:lnTo>
                    <a:pt x="2219896" y="2970161"/>
                  </a:lnTo>
                  <a:lnTo>
                    <a:pt x="2219896" y="2797276"/>
                  </a:lnTo>
                  <a:lnTo>
                    <a:pt x="2196477" y="2721381"/>
                  </a:lnTo>
                  <a:lnTo>
                    <a:pt x="2186597" y="2689339"/>
                  </a:lnTo>
                  <a:lnTo>
                    <a:pt x="2093607" y="2689339"/>
                  </a:lnTo>
                  <a:lnTo>
                    <a:pt x="1957908" y="3129115"/>
                  </a:lnTo>
                  <a:lnTo>
                    <a:pt x="2012569" y="3129115"/>
                  </a:lnTo>
                  <a:lnTo>
                    <a:pt x="2046490" y="3017913"/>
                  </a:lnTo>
                  <a:lnTo>
                    <a:pt x="2233714" y="3017913"/>
                  </a:lnTo>
                  <a:lnTo>
                    <a:pt x="2267635" y="3129115"/>
                  </a:lnTo>
                  <a:lnTo>
                    <a:pt x="2322296" y="3129115"/>
                  </a:lnTo>
                  <a:close/>
                </a:path>
                <a:path w="6658609" h="3138170">
                  <a:moveTo>
                    <a:pt x="2484082" y="8788"/>
                  </a:moveTo>
                  <a:lnTo>
                    <a:pt x="2431300" y="8788"/>
                  </a:lnTo>
                  <a:lnTo>
                    <a:pt x="2431300" y="302183"/>
                  </a:lnTo>
                  <a:lnTo>
                    <a:pt x="2429497" y="327507"/>
                  </a:lnTo>
                  <a:lnTo>
                    <a:pt x="2415044" y="368033"/>
                  </a:lnTo>
                  <a:lnTo>
                    <a:pt x="2386507" y="395046"/>
                  </a:lnTo>
                  <a:lnTo>
                    <a:pt x="2345982" y="408559"/>
                  </a:lnTo>
                  <a:lnTo>
                    <a:pt x="2321356" y="410248"/>
                  </a:lnTo>
                  <a:lnTo>
                    <a:pt x="2296744" y="408559"/>
                  </a:lnTo>
                  <a:lnTo>
                    <a:pt x="2256218" y="395046"/>
                  </a:lnTo>
                  <a:lnTo>
                    <a:pt x="2227669" y="368033"/>
                  </a:lnTo>
                  <a:lnTo>
                    <a:pt x="2213216" y="327507"/>
                  </a:lnTo>
                  <a:lnTo>
                    <a:pt x="2211413" y="302183"/>
                  </a:lnTo>
                  <a:lnTo>
                    <a:pt x="2211413" y="8788"/>
                  </a:lnTo>
                  <a:lnTo>
                    <a:pt x="2159266" y="8788"/>
                  </a:lnTo>
                  <a:lnTo>
                    <a:pt x="2159304" y="302183"/>
                  </a:lnTo>
                  <a:lnTo>
                    <a:pt x="2164296" y="348513"/>
                  </a:lnTo>
                  <a:lnTo>
                    <a:pt x="2179370" y="387629"/>
                  </a:lnTo>
                  <a:lnTo>
                    <a:pt x="2203564" y="417944"/>
                  </a:lnTo>
                  <a:lnTo>
                    <a:pt x="2235911" y="439775"/>
                  </a:lnTo>
                  <a:lnTo>
                    <a:pt x="2275497" y="452970"/>
                  </a:lnTo>
                  <a:lnTo>
                    <a:pt x="2321356" y="457365"/>
                  </a:lnTo>
                  <a:lnTo>
                    <a:pt x="2345080" y="456260"/>
                  </a:lnTo>
                  <a:lnTo>
                    <a:pt x="2387803" y="447471"/>
                  </a:lnTo>
                  <a:lnTo>
                    <a:pt x="2424277" y="429920"/>
                  </a:lnTo>
                  <a:lnTo>
                    <a:pt x="2452865" y="403847"/>
                  </a:lnTo>
                  <a:lnTo>
                    <a:pt x="2472766" y="369049"/>
                  </a:lnTo>
                  <a:lnTo>
                    <a:pt x="2482824" y="326021"/>
                  </a:lnTo>
                  <a:lnTo>
                    <a:pt x="2484043" y="302183"/>
                  </a:lnTo>
                  <a:lnTo>
                    <a:pt x="2484082" y="8788"/>
                  </a:lnTo>
                  <a:close/>
                </a:path>
                <a:path w="6658609" h="3138170">
                  <a:moveTo>
                    <a:pt x="2679065" y="2806192"/>
                  </a:moveTo>
                  <a:lnTo>
                    <a:pt x="2669171" y="2757538"/>
                  </a:lnTo>
                  <a:lnTo>
                    <a:pt x="2640431" y="2720746"/>
                  </a:lnTo>
                  <a:lnTo>
                    <a:pt x="2626296" y="2710967"/>
                  </a:lnTo>
                  <a:lnTo>
                    <a:pt x="2626296" y="2816872"/>
                  </a:lnTo>
                  <a:lnTo>
                    <a:pt x="2626296" y="2821267"/>
                  </a:lnTo>
                  <a:lnTo>
                    <a:pt x="2612872" y="2868625"/>
                  </a:lnTo>
                  <a:lnTo>
                    <a:pt x="2574150" y="2895879"/>
                  </a:lnTo>
                  <a:lnTo>
                    <a:pt x="2535834" y="2901061"/>
                  </a:lnTo>
                  <a:lnTo>
                    <a:pt x="2415832" y="2901061"/>
                  </a:lnTo>
                  <a:lnTo>
                    <a:pt x="2415832" y="2737078"/>
                  </a:lnTo>
                  <a:lnTo>
                    <a:pt x="2535834" y="2737078"/>
                  </a:lnTo>
                  <a:lnTo>
                    <a:pt x="2574620" y="2742425"/>
                  </a:lnTo>
                  <a:lnTo>
                    <a:pt x="2613228" y="2769870"/>
                  </a:lnTo>
                  <a:lnTo>
                    <a:pt x="2626296" y="2816872"/>
                  </a:lnTo>
                  <a:lnTo>
                    <a:pt x="2626296" y="2710967"/>
                  </a:lnTo>
                  <a:lnTo>
                    <a:pt x="2579179" y="2692946"/>
                  </a:lnTo>
                  <a:lnTo>
                    <a:pt x="2540851" y="2689339"/>
                  </a:lnTo>
                  <a:lnTo>
                    <a:pt x="2363063" y="2689339"/>
                  </a:lnTo>
                  <a:lnTo>
                    <a:pt x="2363063" y="3129115"/>
                  </a:lnTo>
                  <a:lnTo>
                    <a:pt x="2415832" y="3129115"/>
                  </a:lnTo>
                  <a:lnTo>
                    <a:pt x="2415832" y="2948800"/>
                  </a:lnTo>
                  <a:lnTo>
                    <a:pt x="2567876" y="2948800"/>
                  </a:lnTo>
                  <a:lnTo>
                    <a:pt x="2603322" y="2964434"/>
                  </a:lnTo>
                  <a:lnTo>
                    <a:pt x="2609329" y="2987764"/>
                  </a:lnTo>
                  <a:lnTo>
                    <a:pt x="2609329" y="3129115"/>
                  </a:lnTo>
                  <a:lnTo>
                    <a:pt x="2661475" y="3129115"/>
                  </a:lnTo>
                  <a:lnTo>
                    <a:pt x="2661475" y="2981477"/>
                  </a:lnTo>
                  <a:lnTo>
                    <a:pt x="2660535" y="2968244"/>
                  </a:lnTo>
                  <a:lnTo>
                    <a:pt x="2638666" y="2933027"/>
                  </a:lnTo>
                  <a:lnTo>
                    <a:pt x="2609329" y="2924302"/>
                  </a:lnTo>
                  <a:lnTo>
                    <a:pt x="2609329" y="2915513"/>
                  </a:lnTo>
                  <a:lnTo>
                    <a:pt x="2622994" y="2910090"/>
                  </a:lnTo>
                  <a:lnTo>
                    <a:pt x="2635720" y="2902635"/>
                  </a:lnTo>
                  <a:lnTo>
                    <a:pt x="2637663" y="2901061"/>
                  </a:lnTo>
                  <a:lnTo>
                    <a:pt x="2647505" y="2893123"/>
                  </a:lnTo>
                  <a:lnTo>
                    <a:pt x="2673883" y="2851899"/>
                  </a:lnTo>
                  <a:lnTo>
                    <a:pt x="2679065" y="2813100"/>
                  </a:lnTo>
                  <a:lnTo>
                    <a:pt x="2679065" y="2806192"/>
                  </a:lnTo>
                  <a:close/>
                </a:path>
                <a:path w="6658609" h="3138170">
                  <a:moveTo>
                    <a:pt x="2787040" y="2689339"/>
                  </a:moveTo>
                  <a:lnTo>
                    <a:pt x="2734272" y="2689339"/>
                  </a:lnTo>
                  <a:lnTo>
                    <a:pt x="2734272" y="3129115"/>
                  </a:lnTo>
                  <a:lnTo>
                    <a:pt x="2787040" y="3129115"/>
                  </a:lnTo>
                  <a:lnTo>
                    <a:pt x="2787040" y="2689339"/>
                  </a:lnTo>
                  <a:close/>
                </a:path>
                <a:path w="6658609" h="3138170">
                  <a:moveTo>
                    <a:pt x="2830880" y="400824"/>
                  </a:moveTo>
                  <a:lnTo>
                    <a:pt x="2608478" y="400824"/>
                  </a:lnTo>
                  <a:lnTo>
                    <a:pt x="2608478" y="8788"/>
                  </a:lnTo>
                  <a:lnTo>
                    <a:pt x="2555710" y="8788"/>
                  </a:lnTo>
                  <a:lnTo>
                    <a:pt x="2555710" y="448564"/>
                  </a:lnTo>
                  <a:lnTo>
                    <a:pt x="2830880" y="448564"/>
                  </a:lnTo>
                  <a:lnTo>
                    <a:pt x="2830880" y="400824"/>
                  </a:lnTo>
                  <a:close/>
                </a:path>
                <a:path w="6658609" h="3138170">
                  <a:moveTo>
                    <a:pt x="3178530" y="2689339"/>
                  </a:moveTo>
                  <a:lnTo>
                    <a:pt x="3126384" y="2689339"/>
                  </a:lnTo>
                  <a:lnTo>
                    <a:pt x="3126384" y="3095815"/>
                  </a:lnTo>
                  <a:lnTo>
                    <a:pt x="3118218" y="3095815"/>
                  </a:lnTo>
                  <a:lnTo>
                    <a:pt x="2977248" y="2722003"/>
                  </a:lnTo>
                  <a:lnTo>
                    <a:pt x="2964929" y="2689339"/>
                  </a:lnTo>
                  <a:lnTo>
                    <a:pt x="2862516" y="2689339"/>
                  </a:lnTo>
                  <a:lnTo>
                    <a:pt x="2862516" y="3129115"/>
                  </a:lnTo>
                  <a:lnTo>
                    <a:pt x="2914662" y="3129115"/>
                  </a:lnTo>
                  <a:lnTo>
                    <a:pt x="2914662" y="2722003"/>
                  </a:lnTo>
                  <a:lnTo>
                    <a:pt x="2923463" y="2722003"/>
                  </a:lnTo>
                  <a:lnTo>
                    <a:pt x="3076130" y="3129115"/>
                  </a:lnTo>
                  <a:lnTo>
                    <a:pt x="3178530" y="3129115"/>
                  </a:lnTo>
                  <a:lnTo>
                    <a:pt x="3178530" y="3095815"/>
                  </a:lnTo>
                  <a:lnTo>
                    <a:pt x="3178530" y="2689339"/>
                  </a:lnTo>
                  <a:close/>
                </a:path>
                <a:path w="6658609" h="3138170">
                  <a:moveTo>
                    <a:pt x="3203371" y="448564"/>
                  </a:moveTo>
                  <a:lnTo>
                    <a:pt x="3169056" y="337362"/>
                  </a:lnTo>
                  <a:lnTo>
                    <a:pt x="3154324" y="289623"/>
                  </a:lnTo>
                  <a:lnTo>
                    <a:pt x="3100971" y="116725"/>
                  </a:lnTo>
                  <a:lnTo>
                    <a:pt x="3100971" y="289623"/>
                  </a:lnTo>
                  <a:lnTo>
                    <a:pt x="2940761" y="289623"/>
                  </a:lnTo>
                  <a:lnTo>
                    <a:pt x="3016783" y="40830"/>
                  </a:lnTo>
                  <a:lnTo>
                    <a:pt x="3025571" y="40830"/>
                  </a:lnTo>
                  <a:lnTo>
                    <a:pt x="3100971" y="289623"/>
                  </a:lnTo>
                  <a:lnTo>
                    <a:pt x="3100971" y="116725"/>
                  </a:lnTo>
                  <a:lnTo>
                    <a:pt x="3077553" y="40830"/>
                  </a:lnTo>
                  <a:lnTo>
                    <a:pt x="3067672" y="8788"/>
                  </a:lnTo>
                  <a:lnTo>
                    <a:pt x="2974683" y="8788"/>
                  </a:lnTo>
                  <a:lnTo>
                    <a:pt x="2838983" y="448564"/>
                  </a:lnTo>
                  <a:lnTo>
                    <a:pt x="2893644" y="448564"/>
                  </a:lnTo>
                  <a:lnTo>
                    <a:pt x="2927566" y="337362"/>
                  </a:lnTo>
                  <a:lnTo>
                    <a:pt x="3114789" y="337362"/>
                  </a:lnTo>
                  <a:lnTo>
                    <a:pt x="3148711" y="448564"/>
                  </a:lnTo>
                  <a:lnTo>
                    <a:pt x="3203371" y="448564"/>
                  </a:lnTo>
                  <a:close/>
                </a:path>
                <a:path w="6658609" h="3138170">
                  <a:moveTo>
                    <a:pt x="3499078" y="8788"/>
                  </a:moveTo>
                  <a:lnTo>
                    <a:pt x="3163595" y="8788"/>
                  </a:lnTo>
                  <a:lnTo>
                    <a:pt x="3163595" y="56540"/>
                  </a:lnTo>
                  <a:lnTo>
                    <a:pt x="3304959" y="56540"/>
                  </a:lnTo>
                  <a:lnTo>
                    <a:pt x="3304959" y="448564"/>
                  </a:lnTo>
                  <a:lnTo>
                    <a:pt x="3357727" y="448564"/>
                  </a:lnTo>
                  <a:lnTo>
                    <a:pt x="3357727" y="56540"/>
                  </a:lnTo>
                  <a:lnTo>
                    <a:pt x="3499078" y="56540"/>
                  </a:lnTo>
                  <a:lnTo>
                    <a:pt x="3499078" y="8788"/>
                  </a:lnTo>
                  <a:close/>
                </a:path>
                <a:path w="6658609" h="3138170">
                  <a:moveTo>
                    <a:pt x="3573119" y="2840748"/>
                  </a:moveTo>
                  <a:lnTo>
                    <a:pt x="3562908" y="2773210"/>
                  </a:lnTo>
                  <a:lnTo>
                    <a:pt x="3535667" y="2727655"/>
                  </a:lnTo>
                  <a:lnTo>
                    <a:pt x="3482175" y="2691219"/>
                  </a:lnTo>
                  <a:lnTo>
                    <a:pt x="3413544" y="2680538"/>
                  </a:lnTo>
                  <a:lnTo>
                    <a:pt x="3376269" y="2683408"/>
                  </a:lnTo>
                  <a:lnTo>
                    <a:pt x="3313760" y="2706344"/>
                  </a:lnTo>
                  <a:lnTo>
                    <a:pt x="3268180" y="2751658"/>
                  </a:lnTo>
                  <a:lnTo>
                    <a:pt x="3244926" y="2817939"/>
                  </a:lnTo>
                  <a:lnTo>
                    <a:pt x="3242119" y="2857703"/>
                  </a:lnTo>
                  <a:lnTo>
                    <a:pt x="3242081" y="2960738"/>
                  </a:lnTo>
                  <a:lnTo>
                    <a:pt x="3243326" y="2987522"/>
                  </a:lnTo>
                  <a:lnTo>
                    <a:pt x="3253689" y="3036532"/>
                  </a:lnTo>
                  <a:lnTo>
                    <a:pt x="3274415" y="3076105"/>
                  </a:lnTo>
                  <a:lnTo>
                    <a:pt x="3303638" y="3106267"/>
                  </a:lnTo>
                  <a:lnTo>
                    <a:pt x="3340735" y="3126600"/>
                  </a:lnTo>
                  <a:lnTo>
                    <a:pt x="3384092" y="3136658"/>
                  </a:lnTo>
                  <a:lnTo>
                    <a:pt x="3407880" y="3137916"/>
                  </a:lnTo>
                  <a:lnTo>
                    <a:pt x="3424059" y="3137395"/>
                  </a:lnTo>
                  <a:lnTo>
                    <a:pt x="3463175" y="3129737"/>
                  </a:lnTo>
                  <a:lnTo>
                    <a:pt x="3497097" y="3108388"/>
                  </a:lnTo>
                  <a:lnTo>
                    <a:pt x="3511067" y="3090786"/>
                  </a:lnTo>
                  <a:lnTo>
                    <a:pt x="3512769" y="3088233"/>
                  </a:lnTo>
                  <a:lnTo>
                    <a:pt x="3516566" y="3081363"/>
                  </a:lnTo>
                  <a:lnTo>
                    <a:pt x="3525367" y="3081363"/>
                  </a:lnTo>
                  <a:lnTo>
                    <a:pt x="3525367" y="3129115"/>
                  </a:lnTo>
                  <a:lnTo>
                    <a:pt x="3573119" y="3129115"/>
                  </a:lnTo>
                  <a:lnTo>
                    <a:pt x="3573119" y="3081363"/>
                  </a:lnTo>
                  <a:lnTo>
                    <a:pt x="3573119" y="2919907"/>
                  </a:lnTo>
                  <a:lnTo>
                    <a:pt x="3388410" y="2919907"/>
                  </a:lnTo>
                  <a:lnTo>
                    <a:pt x="3388410" y="2965145"/>
                  </a:lnTo>
                  <a:lnTo>
                    <a:pt x="3521595" y="2965145"/>
                  </a:lnTo>
                  <a:lnTo>
                    <a:pt x="3521595" y="2975826"/>
                  </a:lnTo>
                  <a:lnTo>
                    <a:pt x="3515004" y="3022777"/>
                  </a:lnTo>
                  <a:lnTo>
                    <a:pt x="3495205" y="3059379"/>
                  </a:lnTo>
                  <a:lnTo>
                    <a:pt x="3462070" y="3082937"/>
                  </a:lnTo>
                  <a:lnTo>
                    <a:pt x="3414166" y="3090786"/>
                  </a:lnTo>
                  <a:lnTo>
                    <a:pt x="3387471" y="3088665"/>
                  </a:lnTo>
                  <a:lnTo>
                    <a:pt x="3343491" y="3071711"/>
                  </a:lnTo>
                  <a:lnTo>
                    <a:pt x="3312464" y="3037903"/>
                  </a:lnTo>
                  <a:lnTo>
                    <a:pt x="3296767" y="2989834"/>
                  </a:lnTo>
                  <a:lnTo>
                    <a:pt x="3294799" y="2960738"/>
                  </a:lnTo>
                  <a:lnTo>
                    <a:pt x="3294799" y="2857703"/>
                  </a:lnTo>
                  <a:lnTo>
                    <a:pt x="3302647" y="2803055"/>
                  </a:lnTo>
                  <a:lnTo>
                    <a:pt x="3326206" y="2762212"/>
                  </a:lnTo>
                  <a:lnTo>
                    <a:pt x="3363747" y="2736304"/>
                  </a:lnTo>
                  <a:lnTo>
                    <a:pt x="3413544" y="2727655"/>
                  </a:lnTo>
                  <a:lnTo>
                    <a:pt x="3431248" y="2728569"/>
                  </a:lnTo>
                  <a:lnTo>
                    <a:pt x="3474478" y="2742107"/>
                  </a:lnTo>
                  <a:lnTo>
                    <a:pt x="3503218" y="2768854"/>
                  </a:lnTo>
                  <a:lnTo>
                    <a:pt x="3518141" y="2806662"/>
                  </a:lnTo>
                  <a:lnTo>
                    <a:pt x="3520973" y="2840748"/>
                  </a:lnTo>
                  <a:lnTo>
                    <a:pt x="3573119" y="2840748"/>
                  </a:lnTo>
                  <a:close/>
                </a:path>
                <a:path w="6658609" h="3138170">
                  <a:moveTo>
                    <a:pt x="3593884" y="8788"/>
                  </a:moveTo>
                  <a:lnTo>
                    <a:pt x="3541103" y="8788"/>
                  </a:lnTo>
                  <a:lnTo>
                    <a:pt x="3541103" y="448564"/>
                  </a:lnTo>
                  <a:lnTo>
                    <a:pt x="3593884" y="448564"/>
                  </a:lnTo>
                  <a:lnTo>
                    <a:pt x="3593884" y="8788"/>
                  </a:lnTo>
                  <a:close/>
                </a:path>
                <a:path w="6658609" h="3138170">
                  <a:moveTo>
                    <a:pt x="3985374" y="8788"/>
                  </a:moveTo>
                  <a:lnTo>
                    <a:pt x="3933228" y="8788"/>
                  </a:lnTo>
                  <a:lnTo>
                    <a:pt x="3933228" y="415264"/>
                  </a:lnTo>
                  <a:lnTo>
                    <a:pt x="3925062" y="415264"/>
                  </a:lnTo>
                  <a:lnTo>
                    <a:pt x="3784092" y="41465"/>
                  </a:lnTo>
                  <a:lnTo>
                    <a:pt x="3771760" y="8788"/>
                  </a:lnTo>
                  <a:lnTo>
                    <a:pt x="3669360" y="8788"/>
                  </a:lnTo>
                  <a:lnTo>
                    <a:pt x="3669360" y="448564"/>
                  </a:lnTo>
                  <a:lnTo>
                    <a:pt x="3721506" y="448564"/>
                  </a:lnTo>
                  <a:lnTo>
                    <a:pt x="3721506" y="41465"/>
                  </a:lnTo>
                  <a:lnTo>
                    <a:pt x="3730294" y="41465"/>
                  </a:lnTo>
                  <a:lnTo>
                    <a:pt x="3882961" y="448564"/>
                  </a:lnTo>
                  <a:lnTo>
                    <a:pt x="3985374" y="448564"/>
                  </a:lnTo>
                  <a:lnTo>
                    <a:pt x="3985374" y="415264"/>
                  </a:lnTo>
                  <a:lnTo>
                    <a:pt x="3985374" y="8788"/>
                  </a:lnTo>
                  <a:close/>
                </a:path>
                <a:path w="6658609" h="3138170">
                  <a:moveTo>
                    <a:pt x="4379950" y="160197"/>
                  </a:moveTo>
                  <a:lnTo>
                    <a:pt x="4369740" y="92659"/>
                  </a:lnTo>
                  <a:lnTo>
                    <a:pt x="4342511" y="47117"/>
                  </a:lnTo>
                  <a:lnTo>
                    <a:pt x="4289018" y="10680"/>
                  </a:lnTo>
                  <a:lnTo>
                    <a:pt x="4220375" y="0"/>
                  </a:lnTo>
                  <a:lnTo>
                    <a:pt x="4183113" y="2857"/>
                  </a:lnTo>
                  <a:lnTo>
                    <a:pt x="4120604" y="25793"/>
                  </a:lnTo>
                  <a:lnTo>
                    <a:pt x="4075011" y="71107"/>
                  </a:lnTo>
                  <a:lnTo>
                    <a:pt x="4051770" y="137388"/>
                  </a:lnTo>
                  <a:lnTo>
                    <a:pt x="4048950" y="177165"/>
                  </a:lnTo>
                  <a:lnTo>
                    <a:pt x="4048925" y="280200"/>
                  </a:lnTo>
                  <a:lnTo>
                    <a:pt x="4050157" y="306971"/>
                  </a:lnTo>
                  <a:lnTo>
                    <a:pt x="4060520" y="355981"/>
                  </a:lnTo>
                  <a:lnTo>
                    <a:pt x="4081259" y="395554"/>
                  </a:lnTo>
                  <a:lnTo>
                    <a:pt x="4110469" y="425716"/>
                  </a:lnTo>
                  <a:lnTo>
                    <a:pt x="4147578" y="446049"/>
                  </a:lnTo>
                  <a:lnTo>
                    <a:pt x="4190923" y="456107"/>
                  </a:lnTo>
                  <a:lnTo>
                    <a:pt x="4214723" y="457365"/>
                  </a:lnTo>
                  <a:lnTo>
                    <a:pt x="4230903" y="456857"/>
                  </a:lnTo>
                  <a:lnTo>
                    <a:pt x="4270006" y="449199"/>
                  </a:lnTo>
                  <a:lnTo>
                    <a:pt x="4303941" y="427837"/>
                  </a:lnTo>
                  <a:lnTo>
                    <a:pt x="4323410" y="400824"/>
                  </a:lnTo>
                  <a:lnTo>
                    <a:pt x="4332211" y="400824"/>
                  </a:lnTo>
                  <a:lnTo>
                    <a:pt x="4332211" y="448564"/>
                  </a:lnTo>
                  <a:lnTo>
                    <a:pt x="4379950" y="448564"/>
                  </a:lnTo>
                  <a:lnTo>
                    <a:pt x="4379950" y="400824"/>
                  </a:lnTo>
                  <a:lnTo>
                    <a:pt x="4379950" y="239356"/>
                  </a:lnTo>
                  <a:lnTo>
                    <a:pt x="4195241" y="239356"/>
                  </a:lnTo>
                  <a:lnTo>
                    <a:pt x="4195241" y="284594"/>
                  </a:lnTo>
                  <a:lnTo>
                    <a:pt x="4328439" y="284594"/>
                  </a:lnTo>
                  <a:lnTo>
                    <a:pt x="4328439" y="295275"/>
                  </a:lnTo>
                  <a:lnTo>
                    <a:pt x="4321835" y="342239"/>
                  </a:lnTo>
                  <a:lnTo>
                    <a:pt x="4302049" y="378828"/>
                  </a:lnTo>
                  <a:lnTo>
                    <a:pt x="4268914" y="402386"/>
                  </a:lnTo>
                  <a:lnTo>
                    <a:pt x="4221010" y="410248"/>
                  </a:lnTo>
                  <a:lnTo>
                    <a:pt x="4194302" y="408127"/>
                  </a:lnTo>
                  <a:lnTo>
                    <a:pt x="4150322" y="391160"/>
                  </a:lnTo>
                  <a:lnTo>
                    <a:pt x="4119308" y="357352"/>
                  </a:lnTo>
                  <a:lnTo>
                    <a:pt x="4103598" y="309295"/>
                  </a:lnTo>
                  <a:lnTo>
                    <a:pt x="4101642" y="280200"/>
                  </a:lnTo>
                  <a:lnTo>
                    <a:pt x="4101642" y="177165"/>
                  </a:lnTo>
                  <a:lnTo>
                    <a:pt x="4109491" y="122504"/>
                  </a:lnTo>
                  <a:lnTo>
                    <a:pt x="4133050" y="81673"/>
                  </a:lnTo>
                  <a:lnTo>
                    <a:pt x="4170591" y="55753"/>
                  </a:lnTo>
                  <a:lnTo>
                    <a:pt x="4220375" y="47117"/>
                  </a:lnTo>
                  <a:lnTo>
                    <a:pt x="4238091" y="48018"/>
                  </a:lnTo>
                  <a:lnTo>
                    <a:pt x="4281322" y="61569"/>
                  </a:lnTo>
                  <a:lnTo>
                    <a:pt x="4310062" y="88303"/>
                  </a:lnTo>
                  <a:lnTo>
                    <a:pt x="4324985" y="126111"/>
                  </a:lnTo>
                  <a:lnTo>
                    <a:pt x="4327804" y="160197"/>
                  </a:lnTo>
                  <a:lnTo>
                    <a:pt x="4379950" y="160197"/>
                  </a:lnTo>
                  <a:close/>
                </a:path>
                <a:path w="6658609" h="3138170">
                  <a:moveTo>
                    <a:pt x="4893856" y="136321"/>
                  </a:moveTo>
                  <a:lnTo>
                    <a:pt x="4883607" y="82727"/>
                  </a:lnTo>
                  <a:lnTo>
                    <a:pt x="4867199" y="56540"/>
                  </a:lnTo>
                  <a:lnTo>
                    <a:pt x="4865700" y="54533"/>
                  </a:lnTo>
                  <a:lnTo>
                    <a:pt x="4854118" y="42875"/>
                  </a:lnTo>
                  <a:lnTo>
                    <a:pt x="4841037" y="32981"/>
                  </a:lnTo>
                  <a:lnTo>
                    <a:pt x="4841037" y="136321"/>
                  </a:lnTo>
                  <a:lnTo>
                    <a:pt x="4840986" y="144487"/>
                  </a:lnTo>
                  <a:lnTo>
                    <a:pt x="4827308" y="191185"/>
                  </a:lnTo>
                  <a:lnTo>
                    <a:pt x="4787684" y="218465"/>
                  </a:lnTo>
                  <a:lnTo>
                    <a:pt x="4749990" y="223659"/>
                  </a:lnTo>
                  <a:lnTo>
                    <a:pt x="4640046" y="223659"/>
                  </a:lnTo>
                  <a:lnTo>
                    <a:pt x="4640046" y="56540"/>
                  </a:lnTo>
                  <a:lnTo>
                    <a:pt x="4749990" y="56540"/>
                  </a:lnTo>
                  <a:lnTo>
                    <a:pt x="4788001" y="61874"/>
                  </a:lnTo>
                  <a:lnTo>
                    <a:pt x="4827308" y="89369"/>
                  </a:lnTo>
                  <a:lnTo>
                    <a:pt x="4841037" y="136321"/>
                  </a:lnTo>
                  <a:lnTo>
                    <a:pt x="4841037" y="32981"/>
                  </a:lnTo>
                  <a:lnTo>
                    <a:pt x="4793031" y="12712"/>
                  </a:lnTo>
                  <a:lnTo>
                    <a:pt x="4755642" y="8788"/>
                  </a:lnTo>
                  <a:lnTo>
                    <a:pt x="4587278" y="8788"/>
                  </a:lnTo>
                  <a:lnTo>
                    <a:pt x="4587278" y="448564"/>
                  </a:lnTo>
                  <a:lnTo>
                    <a:pt x="4640046" y="448564"/>
                  </a:lnTo>
                  <a:lnTo>
                    <a:pt x="4640046" y="271399"/>
                  </a:lnTo>
                  <a:lnTo>
                    <a:pt x="4755642" y="271399"/>
                  </a:lnTo>
                  <a:lnTo>
                    <a:pt x="4809236" y="262915"/>
                  </a:lnTo>
                  <a:lnTo>
                    <a:pt x="4853495" y="237947"/>
                  </a:lnTo>
                  <a:lnTo>
                    <a:pt x="4883264" y="197853"/>
                  </a:lnTo>
                  <a:lnTo>
                    <a:pt x="4893856" y="144487"/>
                  </a:lnTo>
                  <a:lnTo>
                    <a:pt x="4893856" y="136321"/>
                  </a:lnTo>
                  <a:close/>
                </a:path>
                <a:path w="6658609" h="3138170">
                  <a:moveTo>
                    <a:pt x="5233708" y="448564"/>
                  </a:moveTo>
                  <a:lnTo>
                    <a:pt x="5199392" y="337362"/>
                  </a:lnTo>
                  <a:lnTo>
                    <a:pt x="5184660" y="289623"/>
                  </a:lnTo>
                  <a:lnTo>
                    <a:pt x="5131308" y="116725"/>
                  </a:lnTo>
                  <a:lnTo>
                    <a:pt x="5131308" y="289623"/>
                  </a:lnTo>
                  <a:lnTo>
                    <a:pt x="4971097" y="289623"/>
                  </a:lnTo>
                  <a:lnTo>
                    <a:pt x="5047119" y="40830"/>
                  </a:lnTo>
                  <a:lnTo>
                    <a:pt x="5055921" y="40830"/>
                  </a:lnTo>
                  <a:lnTo>
                    <a:pt x="5131308" y="289623"/>
                  </a:lnTo>
                  <a:lnTo>
                    <a:pt x="5131308" y="116725"/>
                  </a:lnTo>
                  <a:lnTo>
                    <a:pt x="5107889" y="40830"/>
                  </a:lnTo>
                  <a:lnTo>
                    <a:pt x="5098008" y="8788"/>
                  </a:lnTo>
                  <a:lnTo>
                    <a:pt x="5005032" y="8788"/>
                  </a:lnTo>
                  <a:lnTo>
                    <a:pt x="4869319" y="448564"/>
                  </a:lnTo>
                  <a:lnTo>
                    <a:pt x="4923980" y="448564"/>
                  </a:lnTo>
                  <a:lnTo>
                    <a:pt x="4957902" y="337362"/>
                  </a:lnTo>
                  <a:lnTo>
                    <a:pt x="5145125" y="337362"/>
                  </a:lnTo>
                  <a:lnTo>
                    <a:pt x="5179047" y="448564"/>
                  </a:lnTo>
                  <a:lnTo>
                    <a:pt x="5233708" y="448564"/>
                  </a:lnTo>
                  <a:close/>
                </a:path>
                <a:path w="6658609" h="3138170">
                  <a:moveTo>
                    <a:pt x="5550801" y="8788"/>
                  </a:moveTo>
                  <a:lnTo>
                    <a:pt x="5490489" y="8788"/>
                  </a:lnTo>
                  <a:lnTo>
                    <a:pt x="5372366" y="219887"/>
                  </a:lnTo>
                  <a:lnTo>
                    <a:pt x="5363578" y="219887"/>
                  </a:lnTo>
                  <a:lnTo>
                    <a:pt x="5245468" y="8788"/>
                  </a:lnTo>
                  <a:lnTo>
                    <a:pt x="5185156" y="8788"/>
                  </a:lnTo>
                  <a:lnTo>
                    <a:pt x="5341594" y="280822"/>
                  </a:lnTo>
                  <a:lnTo>
                    <a:pt x="5341594" y="448564"/>
                  </a:lnTo>
                  <a:lnTo>
                    <a:pt x="5394363" y="448564"/>
                  </a:lnTo>
                  <a:lnTo>
                    <a:pt x="5394363" y="280822"/>
                  </a:lnTo>
                  <a:lnTo>
                    <a:pt x="5429402" y="219887"/>
                  </a:lnTo>
                  <a:lnTo>
                    <a:pt x="5550801" y="8788"/>
                  </a:lnTo>
                  <a:close/>
                </a:path>
                <a:path w="6658609" h="3138170">
                  <a:moveTo>
                    <a:pt x="5900115" y="178422"/>
                  </a:moveTo>
                  <a:lnTo>
                    <a:pt x="5897169" y="137388"/>
                  </a:lnTo>
                  <a:lnTo>
                    <a:pt x="5873610" y="71107"/>
                  </a:lnTo>
                  <a:lnTo>
                    <a:pt x="5847334" y="41376"/>
                  </a:lnTo>
                  <a:lnTo>
                    <a:pt x="5847334" y="176530"/>
                  </a:lnTo>
                  <a:lnTo>
                    <a:pt x="5847334" y="280822"/>
                  </a:lnTo>
                  <a:lnTo>
                    <a:pt x="5839485" y="335165"/>
                  </a:lnTo>
                  <a:lnTo>
                    <a:pt x="5815927" y="376313"/>
                  </a:lnTo>
                  <a:lnTo>
                    <a:pt x="5778068" y="401764"/>
                  </a:lnTo>
                  <a:lnTo>
                    <a:pt x="5727344" y="410248"/>
                  </a:lnTo>
                  <a:lnTo>
                    <a:pt x="5700636" y="408127"/>
                  </a:lnTo>
                  <a:lnTo>
                    <a:pt x="5656669" y="391160"/>
                  </a:lnTo>
                  <a:lnTo>
                    <a:pt x="5625643" y="357390"/>
                  </a:lnTo>
                  <a:lnTo>
                    <a:pt x="5609933" y="309651"/>
                  </a:lnTo>
                  <a:lnTo>
                    <a:pt x="5607977" y="280822"/>
                  </a:lnTo>
                  <a:lnTo>
                    <a:pt x="5607977" y="176530"/>
                  </a:lnTo>
                  <a:lnTo>
                    <a:pt x="5615825" y="122351"/>
                  </a:lnTo>
                  <a:lnTo>
                    <a:pt x="5639384" y="81673"/>
                  </a:lnTo>
                  <a:lnTo>
                    <a:pt x="5677078" y="55753"/>
                  </a:lnTo>
                  <a:lnTo>
                    <a:pt x="5727344" y="47117"/>
                  </a:lnTo>
                  <a:lnTo>
                    <a:pt x="5754319" y="49276"/>
                  </a:lnTo>
                  <a:lnTo>
                    <a:pt x="5798604" y="66548"/>
                  </a:lnTo>
                  <a:lnTo>
                    <a:pt x="5829668" y="100317"/>
                  </a:lnTo>
                  <a:lnTo>
                    <a:pt x="5845378" y="147751"/>
                  </a:lnTo>
                  <a:lnTo>
                    <a:pt x="5847334" y="176530"/>
                  </a:lnTo>
                  <a:lnTo>
                    <a:pt x="5847334" y="41376"/>
                  </a:lnTo>
                  <a:lnTo>
                    <a:pt x="5827700" y="25793"/>
                  </a:lnTo>
                  <a:lnTo>
                    <a:pt x="5798337" y="11455"/>
                  </a:lnTo>
                  <a:lnTo>
                    <a:pt x="5764873" y="2857"/>
                  </a:lnTo>
                  <a:lnTo>
                    <a:pt x="5727344" y="0"/>
                  </a:lnTo>
                  <a:lnTo>
                    <a:pt x="5690044" y="2857"/>
                  </a:lnTo>
                  <a:lnTo>
                    <a:pt x="5627217" y="25793"/>
                  </a:lnTo>
                  <a:lnTo>
                    <a:pt x="5581345" y="71107"/>
                  </a:lnTo>
                  <a:lnTo>
                    <a:pt x="5558104" y="137388"/>
                  </a:lnTo>
                  <a:lnTo>
                    <a:pt x="5555196" y="178422"/>
                  </a:lnTo>
                  <a:lnTo>
                    <a:pt x="5555196" y="278942"/>
                  </a:lnTo>
                  <a:lnTo>
                    <a:pt x="5558104" y="320014"/>
                  </a:lnTo>
                  <a:lnTo>
                    <a:pt x="5581345" y="386600"/>
                  </a:lnTo>
                  <a:lnTo>
                    <a:pt x="5627217" y="431914"/>
                  </a:lnTo>
                  <a:lnTo>
                    <a:pt x="5690044" y="454533"/>
                  </a:lnTo>
                  <a:lnTo>
                    <a:pt x="5727344" y="457365"/>
                  </a:lnTo>
                  <a:lnTo>
                    <a:pt x="5764873" y="454533"/>
                  </a:lnTo>
                  <a:lnTo>
                    <a:pt x="5827700" y="431914"/>
                  </a:lnTo>
                  <a:lnTo>
                    <a:pt x="5873610" y="386600"/>
                  </a:lnTo>
                  <a:lnTo>
                    <a:pt x="5897169" y="320014"/>
                  </a:lnTo>
                  <a:lnTo>
                    <a:pt x="5900115" y="278942"/>
                  </a:lnTo>
                  <a:lnTo>
                    <a:pt x="5900115" y="178422"/>
                  </a:lnTo>
                  <a:close/>
                </a:path>
                <a:path w="6658609" h="3138170">
                  <a:moveTo>
                    <a:pt x="6284569" y="8788"/>
                  </a:moveTo>
                  <a:lnTo>
                    <a:pt x="6231788" y="8788"/>
                  </a:lnTo>
                  <a:lnTo>
                    <a:pt x="6231788" y="302183"/>
                  </a:lnTo>
                  <a:lnTo>
                    <a:pt x="6229985" y="327507"/>
                  </a:lnTo>
                  <a:lnTo>
                    <a:pt x="6215532" y="368033"/>
                  </a:lnTo>
                  <a:lnTo>
                    <a:pt x="6186995" y="395046"/>
                  </a:lnTo>
                  <a:lnTo>
                    <a:pt x="6146470" y="408559"/>
                  </a:lnTo>
                  <a:lnTo>
                    <a:pt x="6121844" y="410248"/>
                  </a:lnTo>
                  <a:lnTo>
                    <a:pt x="6097232" y="408559"/>
                  </a:lnTo>
                  <a:lnTo>
                    <a:pt x="6056706" y="395046"/>
                  </a:lnTo>
                  <a:lnTo>
                    <a:pt x="6028156" y="368033"/>
                  </a:lnTo>
                  <a:lnTo>
                    <a:pt x="6013716" y="327507"/>
                  </a:lnTo>
                  <a:lnTo>
                    <a:pt x="6011900" y="302183"/>
                  </a:lnTo>
                  <a:lnTo>
                    <a:pt x="6011900" y="8788"/>
                  </a:lnTo>
                  <a:lnTo>
                    <a:pt x="5959754" y="8788"/>
                  </a:lnTo>
                  <a:lnTo>
                    <a:pt x="5959792" y="302183"/>
                  </a:lnTo>
                  <a:lnTo>
                    <a:pt x="5964783" y="348513"/>
                  </a:lnTo>
                  <a:lnTo>
                    <a:pt x="5979858" y="387629"/>
                  </a:lnTo>
                  <a:lnTo>
                    <a:pt x="6004052" y="417944"/>
                  </a:lnTo>
                  <a:lnTo>
                    <a:pt x="6036411" y="439775"/>
                  </a:lnTo>
                  <a:lnTo>
                    <a:pt x="6075985" y="452970"/>
                  </a:lnTo>
                  <a:lnTo>
                    <a:pt x="6121844" y="457365"/>
                  </a:lnTo>
                  <a:lnTo>
                    <a:pt x="6145568" y="456260"/>
                  </a:lnTo>
                  <a:lnTo>
                    <a:pt x="6188291" y="447471"/>
                  </a:lnTo>
                  <a:lnTo>
                    <a:pt x="6224765" y="429920"/>
                  </a:lnTo>
                  <a:lnTo>
                    <a:pt x="6253353" y="403847"/>
                  </a:lnTo>
                  <a:lnTo>
                    <a:pt x="6273254" y="369049"/>
                  </a:lnTo>
                  <a:lnTo>
                    <a:pt x="6283312" y="326021"/>
                  </a:lnTo>
                  <a:lnTo>
                    <a:pt x="6284531" y="302183"/>
                  </a:lnTo>
                  <a:lnTo>
                    <a:pt x="6284569" y="8788"/>
                  </a:lnTo>
                  <a:close/>
                </a:path>
                <a:path w="6658609" h="3138170">
                  <a:moveTo>
                    <a:pt x="6658381" y="8788"/>
                  </a:moveTo>
                  <a:lnTo>
                    <a:pt x="6322898" y="8788"/>
                  </a:lnTo>
                  <a:lnTo>
                    <a:pt x="6322898" y="56540"/>
                  </a:lnTo>
                  <a:lnTo>
                    <a:pt x="6464262" y="56540"/>
                  </a:lnTo>
                  <a:lnTo>
                    <a:pt x="6464262" y="448564"/>
                  </a:lnTo>
                  <a:lnTo>
                    <a:pt x="6517030" y="448564"/>
                  </a:lnTo>
                  <a:lnTo>
                    <a:pt x="6517030" y="56540"/>
                  </a:lnTo>
                  <a:lnTo>
                    <a:pt x="6658381" y="56540"/>
                  </a:lnTo>
                  <a:lnTo>
                    <a:pt x="6658381" y="87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28164" y="8140485"/>
              <a:ext cx="6882101" cy="382815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10458320" y="9027578"/>
              <a:ext cx="6482715" cy="457834"/>
            </a:xfrm>
            <a:custGeom>
              <a:avLst/>
              <a:gdLst/>
              <a:ahLst/>
              <a:cxnLst/>
              <a:rect l="l" t="t" r="r" b="b"/>
              <a:pathLst>
                <a:path w="6482715" h="457834">
                  <a:moveTo>
                    <a:pt x="52773" y="8795"/>
                  </a:moveTo>
                  <a:lnTo>
                    <a:pt x="0" y="8795"/>
                  </a:lnTo>
                  <a:lnTo>
                    <a:pt x="0" y="448572"/>
                  </a:lnTo>
                  <a:lnTo>
                    <a:pt x="275174" y="448572"/>
                  </a:lnTo>
                  <a:lnTo>
                    <a:pt x="275174" y="400825"/>
                  </a:lnTo>
                  <a:lnTo>
                    <a:pt x="52773" y="400825"/>
                  </a:lnTo>
                  <a:lnTo>
                    <a:pt x="52773" y="8795"/>
                  </a:lnTo>
                  <a:close/>
                </a:path>
                <a:path w="6482715" h="457834">
                  <a:moveTo>
                    <a:pt x="370605" y="8795"/>
                  </a:moveTo>
                  <a:lnTo>
                    <a:pt x="317832" y="8795"/>
                  </a:lnTo>
                  <a:lnTo>
                    <a:pt x="317832" y="448572"/>
                  </a:lnTo>
                  <a:lnTo>
                    <a:pt x="370605" y="448572"/>
                  </a:lnTo>
                  <a:lnTo>
                    <a:pt x="370605" y="8795"/>
                  </a:lnTo>
                  <a:close/>
                </a:path>
                <a:path w="6482715" h="457834">
                  <a:moveTo>
                    <a:pt x="548489" y="8795"/>
                  </a:moveTo>
                  <a:lnTo>
                    <a:pt x="446084" y="8795"/>
                  </a:lnTo>
                  <a:lnTo>
                    <a:pt x="446084" y="448572"/>
                  </a:lnTo>
                  <a:lnTo>
                    <a:pt x="498229" y="448572"/>
                  </a:lnTo>
                  <a:lnTo>
                    <a:pt x="498229" y="41464"/>
                  </a:lnTo>
                  <a:lnTo>
                    <a:pt x="560809" y="41464"/>
                  </a:lnTo>
                  <a:lnTo>
                    <a:pt x="548489" y="8795"/>
                  </a:lnTo>
                  <a:close/>
                </a:path>
                <a:path w="6482715" h="457834">
                  <a:moveTo>
                    <a:pt x="560809" y="41464"/>
                  </a:moveTo>
                  <a:lnTo>
                    <a:pt x="507024" y="41464"/>
                  </a:lnTo>
                  <a:lnTo>
                    <a:pt x="659690" y="448572"/>
                  </a:lnTo>
                  <a:lnTo>
                    <a:pt x="762095" y="448572"/>
                  </a:lnTo>
                  <a:lnTo>
                    <a:pt x="762095" y="415275"/>
                  </a:lnTo>
                  <a:lnTo>
                    <a:pt x="701783" y="415275"/>
                  </a:lnTo>
                  <a:lnTo>
                    <a:pt x="560809" y="41464"/>
                  </a:lnTo>
                  <a:close/>
                </a:path>
                <a:path w="6482715" h="457834">
                  <a:moveTo>
                    <a:pt x="762095" y="8795"/>
                  </a:moveTo>
                  <a:lnTo>
                    <a:pt x="709950" y="8795"/>
                  </a:lnTo>
                  <a:lnTo>
                    <a:pt x="709950" y="415275"/>
                  </a:lnTo>
                  <a:lnTo>
                    <a:pt x="762095" y="415275"/>
                  </a:lnTo>
                  <a:lnTo>
                    <a:pt x="762095" y="8795"/>
                  </a:lnTo>
                  <a:close/>
                </a:path>
                <a:path w="6482715" h="457834">
                  <a:moveTo>
                    <a:pt x="890926" y="8795"/>
                  </a:moveTo>
                  <a:lnTo>
                    <a:pt x="838153" y="8795"/>
                  </a:lnTo>
                  <a:lnTo>
                    <a:pt x="838153" y="448572"/>
                  </a:lnTo>
                  <a:lnTo>
                    <a:pt x="890926" y="448572"/>
                  </a:lnTo>
                  <a:lnTo>
                    <a:pt x="890926" y="253186"/>
                  </a:lnTo>
                  <a:lnTo>
                    <a:pt x="968753" y="253186"/>
                  </a:lnTo>
                  <a:lnTo>
                    <a:pt x="941815" y="226171"/>
                  </a:lnTo>
                  <a:lnTo>
                    <a:pt x="967201" y="200412"/>
                  </a:lnTo>
                  <a:lnTo>
                    <a:pt x="890926" y="200412"/>
                  </a:lnTo>
                  <a:lnTo>
                    <a:pt x="890926" y="8795"/>
                  </a:lnTo>
                  <a:close/>
                </a:path>
                <a:path w="6482715" h="457834">
                  <a:moveTo>
                    <a:pt x="968753" y="253186"/>
                  </a:moveTo>
                  <a:lnTo>
                    <a:pt x="899722" y="253186"/>
                  </a:lnTo>
                  <a:lnTo>
                    <a:pt x="1091339" y="448572"/>
                  </a:lnTo>
                  <a:lnTo>
                    <a:pt x="1163588" y="448572"/>
                  </a:lnTo>
                  <a:lnTo>
                    <a:pt x="968753" y="253186"/>
                  </a:lnTo>
                  <a:close/>
                </a:path>
                <a:path w="6482715" h="457834">
                  <a:moveTo>
                    <a:pt x="1156049" y="8795"/>
                  </a:moveTo>
                  <a:lnTo>
                    <a:pt x="1085685" y="8795"/>
                  </a:lnTo>
                  <a:lnTo>
                    <a:pt x="899722" y="200412"/>
                  </a:lnTo>
                  <a:lnTo>
                    <a:pt x="967201" y="200412"/>
                  </a:lnTo>
                  <a:lnTo>
                    <a:pt x="1156049" y="8795"/>
                  </a:lnTo>
                  <a:close/>
                </a:path>
                <a:path w="6482715" h="457834">
                  <a:moveTo>
                    <a:pt x="1249251" y="8795"/>
                  </a:moveTo>
                  <a:lnTo>
                    <a:pt x="1196478" y="8795"/>
                  </a:lnTo>
                  <a:lnTo>
                    <a:pt x="1196478" y="448572"/>
                  </a:lnTo>
                  <a:lnTo>
                    <a:pt x="1249251" y="448572"/>
                  </a:lnTo>
                  <a:lnTo>
                    <a:pt x="1249251" y="8795"/>
                  </a:lnTo>
                  <a:close/>
                </a:path>
                <a:path w="6482715" h="457834">
                  <a:moveTo>
                    <a:pt x="1427135" y="8795"/>
                  </a:moveTo>
                  <a:lnTo>
                    <a:pt x="1324730" y="8795"/>
                  </a:lnTo>
                  <a:lnTo>
                    <a:pt x="1324730" y="448572"/>
                  </a:lnTo>
                  <a:lnTo>
                    <a:pt x="1376875" y="448572"/>
                  </a:lnTo>
                  <a:lnTo>
                    <a:pt x="1376875" y="41464"/>
                  </a:lnTo>
                  <a:lnTo>
                    <a:pt x="1439456" y="41464"/>
                  </a:lnTo>
                  <a:lnTo>
                    <a:pt x="1427135" y="8795"/>
                  </a:lnTo>
                  <a:close/>
                </a:path>
                <a:path w="6482715" h="457834">
                  <a:moveTo>
                    <a:pt x="1439456" y="41464"/>
                  </a:moveTo>
                  <a:lnTo>
                    <a:pt x="1385671" y="41464"/>
                  </a:lnTo>
                  <a:lnTo>
                    <a:pt x="1538336" y="448572"/>
                  </a:lnTo>
                  <a:lnTo>
                    <a:pt x="1640741" y="448572"/>
                  </a:lnTo>
                  <a:lnTo>
                    <a:pt x="1640741" y="415275"/>
                  </a:lnTo>
                  <a:lnTo>
                    <a:pt x="1580429" y="415275"/>
                  </a:lnTo>
                  <a:lnTo>
                    <a:pt x="1439456" y="41464"/>
                  </a:lnTo>
                  <a:close/>
                </a:path>
                <a:path w="6482715" h="457834">
                  <a:moveTo>
                    <a:pt x="1640741" y="8795"/>
                  </a:moveTo>
                  <a:lnTo>
                    <a:pt x="1588596" y="8795"/>
                  </a:lnTo>
                  <a:lnTo>
                    <a:pt x="1588596" y="415275"/>
                  </a:lnTo>
                  <a:lnTo>
                    <a:pt x="1640741" y="415275"/>
                  </a:lnTo>
                  <a:lnTo>
                    <a:pt x="1640741" y="8795"/>
                  </a:lnTo>
                  <a:close/>
                </a:path>
                <a:path w="6482715" h="457834">
                  <a:moveTo>
                    <a:pt x="1875747" y="0"/>
                  </a:moveTo>
                  <a:lnTo>
                    <a:pt x="1805226" y="11465"/>
                  </a:lnTo>
                  <a:lnTo>
                    <a:pt x="1750725" y="45862"/>
                  </a:lnTo>
                  <a:lnTo>
                    <a:pt x="1715857" y="101619"/>
                  </a:lnTo>
                  <a:lnTo>
                    <a:pt x="1704323" y="177167"/>
                  </a:lnTo>
                  <a:lnTo>
                    <a:pt x="1704292" y="280200"/>
                  </a:lnTo>
                  <a:lnTo>
                    <a:pt x="1705530" y="306980"/>
                  </a:lnTo>
                  <a:lnTo>
                    <a:pt x="1715896" y="355983"/>
                  </a:lnTo>
                  <a:lnTo>
                    <a:pt x="1736629" y="395563"/>
                  </a:lnTo>
                  <a:lnTo>
                    <a:pt x="1765842" y="425720"/>
                  </a:lnTo>
                  <a:lnTo>
                    <a:pt x="1802949" y="446059"/>
                  </a:lnTo>
                  <a:lnTo>
                    <a:pt x="1846298" y="456111"/>
                  </a:lnTo>
                  <a:lnTo>
                    <a:pt x="1870093" y="457368"/>
                  </a:lnTo>
                  <a:lnTo>
                    <a:pt x="1886271" y="456857"/>
                  </a:lnTo>
                  <a:lnTo>
                    <a:pt x="1925379" y="449201"/>
                  </a:lnTo>
                  <a:lnTo>
                    <a:pt x="1959305" y="427840"/>
                  </a:lnTo>
                  <a:lnTo>
                    <a:pt x="1973276" y="410249"/>
                  </a:lnTo>
                  <a:lnTo>
                    <a:pt x="1876376" y="410249"/>
                  </a:lnTo>
                  <a:lnTo>
                    <a:pt x="1849675" y="408128"/>
                  </a:lnTo>
                  <a:lnTo>
                    <a:pt x="1805697" y="391166"/>
                  </a:lnTo>
                  <a:lnTo>
                    <a:pt x="1774677" y="357358"/>
                  </a:lnTo>
                  <a:lnTo>
                    <a:pt x="1758971" y="309296"/>
                  </a:lnTo>
                  <a:lnTo>
                    <a:pt x="1757008" y="280200"/>
                  </a:lnTo>
                  <a:lnTo>
                    <a:pt x="1757008" y="177167"/>
                  </a:lnTo>
                  <a:lnTo>
                    <a:pt x="1764861" y="122509"/>
                  </a:lnTo>
                  <a:lnTo>
                    <a:pt x="1788420" y="81672"/>
                  </a:lnTo>
                  <a:lnTo>
                    <a:pt x="1825958" y="55757"/>
                  </a:lnTo>
                  <a:lnTo>
                    <a:pt x="1875747" y="47118"/>
                  </a:lnTo>
                  <a:lnTo>
                    <a:pt x="1997879" y="47118"/>
                  </a:lnTo>
                  <a:lnTo>
                    <a:pt x="1994487" y="42721"/>
                  </a:lnTo>
                  <a:lnTo>
                    <a:pt x="1971752" y="24030"/>
                  </a:lnTo>
                  <a:lnTo>
                    <a:pt x="1944384" y="10680"/>
                  </a:lnTo>
                  <a:lnTo>
                    <a:pt x="1912382" y="2670"/>
                  </a:lnTo>
                  <a:lnTo>
                    <a:pt x="1875747" y="0"/>
                  </a:lnTo>
                  <a:close/>
                </a:path>
                <a:path w="6482715" h="457834">
                  <a:moveTo>
                    <a:pt x="2035324" y="400825"/>
                  </a:moveTo>
                  <a:lnTo>
                    <a:pt x="1987577" y="400825"/>
                  </a:lnTo>
                  <a:lnTo>
                    <a:pt x="1987577" y="448572"/>
                  </a:lnTo>
                  <a:lnTo>
                    <a:pt x="2035324" y="448572"/>
                  </a:lnTo>
                  <a:lnTo>
                    <a:pt x="2035324" y="400825"/>
                  </a:lnTo>
                  <a:close/>
                </a:path>
                <a:path w="6482715" h="457834">
                  <a:moveTo>
                    <a:pt x="2035324" y="239364"/>
                  </a:moveTo>
                  <a:lnTo>
                    <a:pt x="1850617" y="239364"/>
                  </a:lnTo>
                  <a:lnTo>
                    <a:pt x="1850617" y="284598"/>
                  </a:lnTo>
                  <a:lnTo>
                    <a:pt x="1983807" y="284598"/>
                  </a:lnTo>
                  <a:lnTo>
                    <a:pt x="1983807" y="295279"/>
                  </a:lnTo>
                  <a:lnTo>
                    <a:pt x="1977210" y="342240"/>
                  </a:lnTo>
                  <a:lnTo>
                    <a:pt x="1957420" y="378836"/>
                  </a:lnTo>
                  <a:lnTo>
                    <a:pt x="1924280" y="402396"/>
                  </a:lnTo>
                  <a:lnTo>
                    <a:pt x="1876376" y="410249"/>
                  </a:lnTo>
                  <a:lnTo>
                    <a:pt x="1973276" y="410249"/>
                  </a:lnTo>
                  <a:lnTo>
                    <a:pt x="1974972" y="407697"/>
                  </a:lnTo>
                  <a:lnTo>
                    <a:pt x="1978781" y="400825"/>
                  </a:lnTo>
                  <a:lnTo>
                    <a:pt x="2035324" y="400825"/>
                  </a:lnTo>
                  <a:lnTo>
                    <a:pt x="2035324" y="239364"/>
                  </a:lnTo>
                  <a:close/>
                </a:path>
                <a:path w="6482715" h="457834">
                  <a:moveTo>
                    <a:pt x="1997879" y="47118"/>
                  </a:moveTo>
                  <a:lnTo>
                    <a:pt x="1875747" y="47118"/>
                  </a:lnTo>
                  <a:lnTo>
                    <a:pt x="1893456" y="48022"/>
                  </a:lnTo>
                  <a:lnTo>
                    <a:pt x="1909516" y="50731"/>
                  </a:lnTo>
                  <a:lnTo>
                    <a:pt x="1947840" y="69147"/>
                  </a:lnTo>
                  <a:lnTo>
                    <a:pt x="1971870" y="99892"/>
                  </a:lnTo>
                  <a:lnTo>
                    <a:pt x="1982472" y="140532"/>
                  </a:lnTo>
                  <a:lnTo>
                    <a:pt x="1983179" y="155806"/>
                  </a:lnTo>
                  <a:lnTo>
                    <a:pt x="1983179" y="160204"/>
                  </a:lnTo>
                  <a:lnTo>
                    <a:pt x="2035324" y="160204"/>
                  </a:lnTo>
                  <a:lnTo>
                    <a:pt x="2035229" y="155806"/>
                  </a:lnTo>
                  <a:lnTo>
                    <a:pt x="2032771" y="123059"/>
                  </a:lnTo>
                  <a:lnTo>
                    <a:pt x="2025115" y="92667"/>
                  </a:lnTo>
                  <a:lnTo>
                    <a:pt x="2012353" y="65888"/>
                  </a:lnTo>
                  <a:lnTo>
                    <a:pt x="1997879" y="47118"/>
                  </a:lnTo>
                  <a:close/>
                </a:path>
                <a:path w="6482715" h="457834">
                  <a:moveTo>
                    <a:pt x="2442427" y="8795"/>
                  </a:moveTo>
                  <a:lnTo>
                    <a:pt x="2221910" y="8795"/>
                  </a:lnTo>
                  <a:lnTo>
                    <a:pt x="2221910" y="55914"/>
                  </a:lnTo>
                  <a:lnTo>
                    <a:pt x="2283479" y="55914"/>
                  </a:lnTo>
                  <a:lnTo>
                    <a:pt x="2283479" y="401453"/>
                  </a:lnTo>
                  <a:lnTo>
                    <a:pt x="2221910" y="401453"/>
                  </a:lnTo>
                  <a:lnTo>
                    <a:pt x="2221910" y="448572"/>
                  </a:lnTo>
                  <a:lnTo>
                    <a:pt x="2441799" y="448572"/>
                  </a:lnTo>
                  <a:lnTo>
                    <a:pt x="2460411" y="447748"/>
                  </a:lnTo>
                  <a:lnTo>
                    <a:pt x="2509650" y="435379"/>
                  </a:lnTo>
                  <a:lnTo>
                    <a:pt x="2547463" y="407932"/>
                  </a:lnTo>
                  <a:lnTo>
                    <a:pt x="2552914" y="400825"/>
                  </a:lnTo>
                  <a:lnTo>
                    <a:pt x="2336252" y="400825"/>
                  </a:lnTo>
                  <a:lnTo>
                    <a:pt x="2336252" y="250673"/>
                  </a:lnTo>
                  <a:lnTo>
                    <a:pt x="2541042" y="250673"/>
                  </a:lnTo>
                  <a:lnTo>
                    <a:pt x="2534152" y="245647"/>
                  </a:lnTo>
                  <a:lnTo>
                    <a:pt x="2525749" y="240463"/>
                  </a:lnTo>
                  <a:lnTo>
                    <a:pt x="2517503" y="236223"/>
                  </a:lnTo>
                  <a:lnTo>
                    <a:pt x="2509414" y="232924"/>
                  </a:lnTo>
                  <a:lnTo>
                    <a:pt x="2501483" y="230568"/>
                  </a:lnTo>
                  <a:lnTo>
                    <a:pt x="2501483" y="221773"/>
                  </a:lnTo>
                  <a:lnTo>
                    <a:pt x="2537545" y="202925"/>
                  </a:lnTo>
                  <a:lnTo>
                    <a:pt x="2336252" y="202925"/>
                  </a:lnTo>
                  <a:lnTo>
                    <a:pt x="2336252" y="56542"/>
                  </a:lnTo>
                  <a:lnTo>
                    <a:pt x="2552941" y="56542"/>
                  </a:lnTo>
                  <a:lnTo>
                    <a:pt x="2547738" y="49710"/>
                  </a:lnTo>
                  <a:lnTo>
                    <a:pt x="2510278" y="22617"/>
                  </a:lnTo>
                  <a:lnTo>
                    <a:pt x="2461039" y="9659"/>
                  </a:lnTo>
                  <a:lnTo>
                    <a:pt x="2442427" y="8795"/>
                  </a:lnTo>
                  <a:close/>
                </a:path>
                <a:path w="6482715" h="457834">
                  <a:moveTo>
                    <a:pt x="2541042" y="250673"/>
                  </a:moveTo>
                  <a:lnTo>
                    <a:pt x="2436144" y="250673"/>
                  </a:lnTo>
                  <a:lnTo>
                    <a:pt x="2455659" y="251890"/>
                  </a:lnTo>
                  <a:lnTo>
                    <a:pt x="2472740" y="255541"/>
                  </a:lnTo>
                  <a:lnTo>
                    <a:pt x="2509218" y="280750"/>
                  </a:lnTo>
                  <a:lnTo>
                    <a:pt x="2521587" y="322922"/>
                  </a:lnTo>
                  <a:lnTo>
                    <a:pt x="2521587" y="328576"/>
                  </a:lnTo>
                  <a:lnTo>
                    <a:pt x="2509218" y="370747"/>
                  </a:lnTo>
                  <a:lnTo>
                    <a:pt x="2472740" y="395956"/>
                  </a:lnTo>
                  <a:lnTo>
                    <a:pt x="2436144" y="400825"/>
                  </a:lnTo>
                  <a:lnTo>
                    <a:pt x="2552914" y="400825"/>
                  </a:lnTo>
                  <a:lnTo>
                    <a:pt x="2573260" y="350918"/>
                  </a:lnTo>
                  <a:lnTo>
                    <a:pt x="2574360" y="333602"/>
                  </a:lnTo>
                  <a:lnTo>
                    <a:pt x="2574360" y="327319"/>
                  </a:lnTo>
                  <a:lnTo>
                    <a:pt x="2567645" y="287150"/>
                  </a:lnTo>
                  <a:lnTo>
                    <a:pt x="2542280" y="251576"/>
                  </a:lnTo>
                  <a:lnTo>
                    <a:pt x="2541042" y="250673"/>
                  </a:lnTo>
                  <a:close/>
                </a:path>
                <a:path w="6482715" h="457834">
                  <a:moveTo>
                    <a:pt x="2552941" y="56542"/>
                  </a:moveTo>
                  <a:lnTo>
                    <a:pt x="2438029" y="56542"/>
                  </a:lnTo>
                  <a:lnTo>
                    <a:pt x="2456170" y="57760"/>
                  </a:lnTo>
                  <a:lnTo>
                    <a:pt x="2472269" y="61411"/>
                  </a:lnTo>
                  <a:lnTo>
                    <a:pt x="2508236" y="86267"/>
                  </a:lnTo>
                  <a:lnTo>
                    <a:pt x="2520958" y="126907"/>
                  </a:lnTo>
                  <a:lnTo>
                    <a:pt x="2520958" y="133189"/>
                  </a:lnTo>
                  <a:lnTo>
                    <a:pt x="2508236" y="173594"/>
                  </a:lnTo>
                  <a:lnTo>
                    <a:pt x="2471955" y="198213"/>
                  </a:lnTo>
                  <a:lnTo>
                    <a:pt x="2438029" y="202925"/>
                  </a:lnTo>
                  <a:lnTo>
                    <a:pt x="2537545" y="202925"/>
                  </a:lnTo>
                  <a:lnTo>
                    <a:pt x="2567017" y="164563"/>
                  </a:lnTo>
                  <a:lnTo>
                    <a:pt x="2573732" y="124394"/>
                  </a:lnTo>
                  <a:lnTo>
                    <a:pt x="2573732" y="119368"/>
                  </a:lnTo>
                  <a:lnTo>
                    <a:pt x="2572672" y="103269"/>
                  </a:lnTo>
                  <a:lnTo>
                    <a:pt x="2569491" y="88269"/>
                  </a:lnTo>
                  <a:lnTo>
                    <a:pt x="2564190" y="74369"/>
                  </a:lnTo>
                  <a:lnTo>
                    <a:pt x="2556769" y="61568"/>
                  </a:lnTo>
                  <a:lnTo>
                    <a:pt x="2552941" y="56542"/>
                  </a:lnTo>
                  <a:close/>
                </a:path>
                <a:path w="6482715" h="457834">
                  <a:moveTo>
                    <a:pt x="2823933" y="8795"/>
                  </a:moveTo>
                  <a:lnTo>
                    <a:pt x="2730952" y="8795"/>
                  </a:lnTo>
                  <a:lnTo>
                    <a:pt x="2595249" y="448572"/>
                  </a:lnTo>
                  <a:lnTo>
                    <a:pt x="2649907" y="448572"/>
                  </a:lnTo>
                  <a:lnTo>
                    <a:pt x="2683833" y="337371"/>
                  </a:lnTo>
                  <a:lnTo>
                    <a:pt x="2925323" y="337371"/>
                  </a:lnTo>
                  <a:lnTo>
                    <a:pt x="2910589" y="289624"/>
                  </a:lnTo>
                  <a:lnTo>
                    <a:pt x="2697026" y="289624"/>
                  </a:lnTo>
                  <a:lnTo>
                    <a:pt x="2773045" y="40836"/>
                  </a:lnTo>
                  <a:lnTo>
                    <a:pt x="2833820" y="40836"/>
                  </a:lnTo>
                  <a:lnTo>
                    <a:pt x="2823933" y="8795"/>
                  </a:lnTo>
                  <a:close/>
                </a:path>
                <a:path w="6482715" h="457834">
                  <a:moveTo>
                    <a:pt x="2925323" y="337371"/>
                  </a:moveTo>
                  <a:lnTo>
                    <a:pt x="2871052" y="337371"/>
                  </a:lnTo>
                  <a:lnTo>
                    <a:pt x="2904978" y="448572"/>
                  </a:lnTo>
                  <a:lnTo>
                    <a:pt x="2959636" y="448572"/>
                  </a:lnTo>
                  <a:lnTo>
                    <a:pt x="2925323" y="337371"/>
                  </a:lnTo>
                  <a:close/>
                </a:path>
                <a:path w="6482715" h="457834">
                  <a:moveTo>
                    <a:pt x="2833820" y="40836"/>
                  </a:moveTo>
                  <a:lnTo>
                    <a:pt x="2781841" y="40836"/>
                  </a:lnTo>
                  <a:lnTo>
                    <a:pt x="2857231" y="289624"/>
                  </a:lnTo>
                  <a:lnTo>
                    <a:pt x="2910589" y="289624"/>
                  </a:lnTo>
                  <a:lnTo>
                    <a:pt x="2833820" y="40836"/>
                  </a:lnTo>
                  <a:close/>
                </a:path>
                <a:path w="6482715" h="457834">
                  <a:moveTo>
                    <a:pt x="3102804" y="8795"/>
                  </a:moveTo>
                  <a:lnTo>
                    <a:pt x="3000399" y="8795"/>
                  </a:lnTo>
                  <a:lnTo>
                    <a:pt x="3000399" y="448572"/>
                  </a:lnTo>
                  <a:lnTo>
                    <a:pt x="3052544" y="448572"/>
                  </a:lnTo>
                  <a:lnTo>
                    <a:pt x="3052544" y="41464"/>
                  </a:lnTo>
                  <a:lnTo>
                    <a:pt x="3115124" y="41464"/>
                  </a:lnTo>
                  <a:lnTo>
                    <a:pt x="3102804" y="8795"/>
                  </a:lnTo>
                  <a:close/>
                </a:path>
                <a:path w="6482715" h="457834">
                  <a:moveTo>
                    <a:pt x="3115124" y="41464"/>
                  </a:moveTo>
                  <a:lnTo>
                    <a:pt x="3061339" y="41464"/>
                  </a:lnTo>
                  <a:lnTo>
                    <a:pt x="3214005" y="448572"/>
                  </a:lnTo>
                  <a:lnTo>
                    <a:pt x="3316410" y="448572"/>
                  </a:lnTo>
                  <a:lnTo>
                    <a:pt x="3316410" y="415275"/>
                  </a:lnTo>
                  <a:lnTo>
                    <a:pt x="3256098" y="415275"/>
                  </a:lnTo>
                  <a:lnTo>
                    <a:pt x="3115124" y="41464"/>
                  </a:lnTo>
                  <a:close/>
                </a:path>
                <a:path w="6482715" h="457834">
                  <a:moveTo>
                    <a:pt x="3316410" y="8795"/>
                  </a:moveTo>
                  <a:lnTo>
                    <a:pt x="3264265" y="8795"/>
                  </a:lnTo>
                  <a:lnTo>
                    <a:pt x="3264265" y="415275"/>
                  </a:lnTo>
                  <a:lnTo>
                    <a:pt x="3316410" y="415275"/>
                  </a:lnTo>
                  <a:lnTo>
                    <a:pt x="3316410" y="8795"/>
                  </a:lnTo>
                  <a:close/>
                </a:path>
                <a:path w="6482715" h="457834">
                  <a:moveTo>
                    <a:pt x="3445241" y="8795"/>
                  </a:moveTo>
                  <a:lnTo>
                    <a:pt x="3392468" y="8795"/>
                  </a:lnTo>
                  <a:lnTo>
                    <a:pt x="3392468" y="448572"/>
                  </a:lnTo>
                  <a:lnTo>
                    <a:pt x="3445241" y="448572"/>
                  </a:lnTo>
                  <a:lnTo>
                    <a:pt x="3445241" y="253186"/>
                  </a:lnTo>
                  <a:lnTo>
                    <a:pt x="3523069" y="253186"/>
                  </a:lnTo>
                  <a:lnTo>
                    <a:pt x="3496130" y="226171"/>
                  </a:lnTo>
                  <a:lnTo>
                    <a:pt x="3521516" y="200412"/>
                  </a:lnTo>
                  <a:lnTo>
                    <a:pt x="3445241" y="200412"/>
                  </a:lnTo>
                  <a:lnTo>
                    <a:pt x="3445241" y="8795"/>
                  </a:lnTo>
                  <a:close/>
                </a:path>
                <a:path w="6482715" h="457834">
                  <a:moveTo>
                    <a:pt x="3523069" y="253186"/>
                  </a:moveTo>
                  <a:lnTo>
                    <a:pt x="3454037" y="253186"/>
                  </a:lnTo>
                  <a:lnTo>
                    <a:pt x="3645654" y="448572"/>
                  </a:lnTo>
                  <a:lnTo>
                    <a:pt x="3717903" y="448572"/>
                  </a:lnTo>
                  <a:lnTo>
                    <a:pt x="3523069" y="253186"/>
                  </a:lnTo>
                  <a:close/>
                </a:path>
                <a:path w="6482715" h="457834">
                  <a:moveTo>
                    <a:pt x="3710364" y="8795"/>
                  </a:moveTo>
                  <a:lnTo>
                    <a:pt x="3640000" y="8795"/>
                  </a:lnTo>
                  <a:lnTo>
                    <a:pt x="3454037" y="200412"/>
                  </a:lnTo>
                  <a:lnTo>
                    <a:pt x="3521516" y="200412"/>
                  </a:lnTo>
                  <a:lnTo>
                    <a:pt x="3710364" y="8795"/>
                  </a:lnTo>
                  <a:close/>
                </a:path>
                <a:path w="6482715" h="457834">
                  <a:moveTo>
                    <a:pt x="4073175" y="8795"/>
                  </a:moveTo>
                  <a:lnTo>
                    <a:pt x="3980194" y="8795"/>
                  </a:lnTo>
                  <a:lnTo>
                    <a:pt x="3844491" y="448572"/>
                  </a:lnTo>
                  <a:lnTo>
                    <a:pt x="3899149" y="448572"/>
                  </a:lnTo>
                  <a:lnTo>
                    <a:pt x="3933075" y="337371"/>
                  </a:lnTo>
                  <a:lnTo>
                    <a:pt x="4174565" y="337371"/>
                  </a:lnTo>
                  <a:lnTo>
                    <a:pt x="4159831" y="289624"/>
                  </a:lnTo>
                  <a:lnTo>
                    <a:pt x="3946268" y="289624"/>
                  </a:lnTo>
                  <a:lnTo>
                    <a:pt x="4022287" y="40836"/>
                  </a:lnTo>
                  <a:lnTo>
                    <a:pt x="4083062" y="40836"/>
                  </a:lnTo>
                  <a:lnTo>
                    <a:pt x="4073175" y="8795"/>
                  </a:lnTo>
                  <a:close/>
                </a:path>
                <a:path w="6482715" h="457834">
                  <a:moveTo>
                    <a:pt x="4174565" y="337371"/>
                  </a:moveTo>
                  <a:lnTo>
                    <a:pt x="4120294" y="337371"/>
                  </a:lnTo>
                  <a:lnTo>
                    <a:pt x="4154220" y="448572"/>
                  </a:lnTo>
                  <a:lnTo>
                    <a:pt x="4208878" y="448572"/>
                  </a:lnTo>
                  <a:lnTo>
                    <a:pt x="4174565" y="337371"/>
                  </a:lnTo>
                  <a:close/>
                </a:path>
                <a:path w="6482715" h="457834">
                  <a:moveTo>
                    <a:pt x="4083062" y="40836"/>
                  </a:moveTo>
                  <a:lnTo>
                    <a:pt x="4031083" y="40836"/>
                  </a:lnTo>
                  <a:lnTo>
                    <a:pt x="4106473" y="289624"/>
                  </a:lnTo>
                  <a:lnTo>
                    <a:pt x="4159831" y="289624"/>
                  </a:lnTo>
                  <a:lnTo>
                    <a:pt x="4083062" y="40836"/>
                  </a:lnTo>
                  <a:close/>
                </a:path>
                <a:path w="6482715" h="457834">
                  <a:moveTo>
                    <a:pt x="4402454" y="0"/>
                  </a:moveTo>
                  <a:lnTo>
                    <a:pt x="4331932" y="11465"/>
                  </a:lnTo>
                  <a:lnTo>
                    <a:pt x="4277431" y="45862"/>
                  </a:lnTo>
                  <a:lnTo>
                    <a:pt x="4242563" y="101619"/>
                  </a:lnTo>
                  <a:lnTo>
                    <a:pt x="4231030" y="177167"/>
                  </a:lnTo>
                  <a:lnTo>
                    <a:pt x="4231030" y="280200"/>
                  </a:lnTo>
                  <a:lnTo>
                    <a:pt x="4233846" y="320016"/>
                  </a:lnTo>
                  <a:lnTo>
                    <a:pt x="4257092" y="386611"/>
                  </a:lnTo>
                  <a:lnTo>
                    <a:pt x="4302679" y="431924"/>
                  </a:lnTo>
                  <a:lnTo>
                    <a:pt x="4365191" y="454541"/>
                  </a:lnTo>
                  <a:lnTo>
                    <a:pt x="4402454" y="457368"/>
                  </a:lnTo>
                  <a:lnTo>
                    <a:pt x="4439128" y="454658"/>
                  </a:lnTo>
                  <a:lnTo>
                    <a:pt x="4471248" y="446530"/>
                  </a:lnTo>
                  <a:lnTo>
                    <a:pt x="4498812" y="432984"/>
                  </a:lnTo>
                  <a:lnTo>
                    <a:pt x="4521822" y="414018"/>
                  </a:lnTo>
                  <a:lnTo>
                    <a:pt x="4524754" y="410249"/>
                  </a:lnTo>
                  <a:lnTo>
                    <a:pt x="4402454" y="410249"/>
                  </a:lnTo>
                  <a:lnTo>
                    <a:pt x="4376028" y="408128"/>
                  </a:lnTo>
                  <a:lnTo>
                    <a:pt x="4332364" y="391166"/>
                  </a:lnTo>
                  <a:lnTo>
                    <a:pt x="4301384" y="357358"/>
                  </a:lnTo>
                  <a:lnTo>
                    <a:pt x="4285677" y="309296"/>
                  </a:lnTo>
                  <a:lnTo>
                    <a:pt x="4283714" y="280200"/>
                  </a:lnTo>
                  <a:lnTo>
                    <a:pt x="4283714" y="177167"/>
                  </a:lnTo>
                  <a:lnTo>
                    <a:pt x="4291567" y="122509"/>
                  </a:lnTo>
                  <a:lnTo>
                    <a:pt x="4315127" y="81672"/>
                  </a:lnTo>
                  <a:lnTo>
                    <a:pt x="4352665" y="55757"/>
                  </a:lnTo>
                  <a:lnTo>
                    <a:pt x="4402454" y="47118"/>
                  </a:lnTo>
                  <a:lnTo>
                    <a:pt x="4524754" y="47118"/>
                  </a:lnTo>
                  <a:lnTo>
                    <a:pt x="4521822" y="43349"/>
                  </a:lnTo>
                  <a:lnTo>
                    <a:pt x="4498812" y="24384"/>
                  </a:lnTo>
                  <a:lnTo>
                    <a:pt x="4471248" y="10837"/>
                  </a:lnTo>
                  <a:lnTo>
                    <a:pt x="4439128" y="2709"/>
                  </a:lnTo>
                  <a:lnTo>
                    <a:pt x="4402454" y="0"/>
                  </a:lnTo>
                  <a:close/>
                </a:path>
                <a:path w="6482715" h="457834">
                  <a:moveTo>
                    <a:pt x="4563915" y="287111"/>
                  </a:moveTo>
                  <a:lnTo>
                    <a:pt x="4511770" y="287111"/>
                  </a:lnTo>
                  <a:lnTo>
                    <a:pt x="4511770" y="297163"/>
                  </a:lnTo>
                  <a:lnTo>
                    <a:pt x="4510081" y="320880"/>
                  </a:lnTo>
                  <a:lnTo>
                    <a:pt x="4496574" y="361716"/>
                  </a:lnTo>
                  <a:lnTo>
                    <a:pt x="4469716" y="392579"/>
                  </a:lnTo>
                  <a:lnTo>
                    <a:pt x="4428566" y="408286"/>
                  </a:lnTo>
                  <a:lnTo>
                    <a:pt x="4402454" y="410249"/>
                  </a:lnTo>
                  <a:lnTo>
                    <a:pt x="4524754" y="410249"/>
                  </a:lnTo>
                  <a:lnTo>
                    <a:pt x="4540238" y="390341"/>
                  </a:lnTo>
                  <a:lnTo>
                    <a:pt x="4553392" y="362659"/>
                  </a:lnTo>
                  <a:lnTo>
                    <a:pt x="4561284" y="330971"/>
                  </a:lnTo>
                  <a:lnTo>
                    <a:pt x="4563915" y="295279"/>
                  </a:lnTo>
                  <a:lnTo>
                    <a:pt x="4563915" y="287111"/>
                  </a:lnTo>
                  <a:close/>
                </a:path>
                <a:path w="6482715" h="457834">
                  <a:moveTo>
                    <a:pt x="4524754" y="47118"/>
                  </a:moveTo>
                  <a:lnTo>
                    <a:pt x="4402454" y="47118"/>
                  </a:lnTo>
                  <a:lnTo>
                    <a:pt x="4428566" y="49121"/>
                  </a:lnTo>
                  <a:lnTo>
                    <a:pt x="4450986" y="55129"/>
                  </a:lnTo>
                  <a:lnTo>
                    <a:pt x="4484755" y="79159"/>
                  </a:lnTo>
                  <a:lnTo>
                    <a:pt x="4505016" y="115127"/>
                  </a:lnTo>
                  <a:lnTo>
                    <a:pt x="4511770" y="160204"/>
                  </a:lnTo>
                  <a:lnTo>
                    <a:pt x="4511770" y="165230"/>
                  </a:lnTo>
                  <a:lnTo>
                    <a:pt x="4563915" y="165230"/>
                  </a:lnTo>
                  <a:lnTo>
                    <a:pt x="4563915" y="162089"/>
                  </a:lnTo>
                  <a:lnTo>
                    <a:pt x="4561284" y="126396"/>
                  </a:lnTo>
                  <a:lnTo>
                    <a:pt x="4553392" y="94709"/>
                  </a:lnTo>
                  <a:lnTo>
                    <a:pt x="4540238" y="67026"/>
                  </a:lnTo>
                  <a:lnTo>
                    <a:pt x="4524754" y="47118"/>
                  </a:lnTo>
                  <a:close/>
                </a:path>
                <a:path w="6482715" h="457834">
                  <a:moveTo>
                    <a:pt x="4780412" y="0"/>
                  </a:moveTo>
                  <a:lnTo>
                    <a:pt x="4709891" y="11465"/>
                  </a:lnTo>
                  <a:lnTo>
                    <a:pt x="4655390" y="45862"/>
                  </a:lnTo>
                  <a:lnTo>
                    <a:pt x="4620522" y="101619"/>
                  </a:lnTo>
                  <a:lnTo>
                    <a:pt x="4608988" y="177167"/>
                  </a:lnTo>
                  <a:lnTo>
                    <a:pt x="4608988" y="280200"/>
                  </a:lnTo>
                  <a:lnTo>
                    <a:pt x="4611805" y="320016"/>
                  </a:lnTo>
                  <a:lnTo>
                    <a:pt x="4635050" y="386611"/>
                  </a:lnTo>
                  <a:lnTo>
                    <a:pt x="4680637" y="431924"/>
                  </a:lnTo>
                  <a:lnTo>
                    <a:pt x="4743149" y="454541"/>
                  </a:lnTo>
                  <a:lnTo>
                    <a:pt x="4780412" y="457368"/>
                  </a:lnTo>
                  <a:lnTo>
                    <a:pt x="4817086" y="454658"/>
                  </a:lnTo>
                  <a:lnTo>
                    <a:pt x="4849206" y="446530"/>
                  </a:lnTo>
                  <a:lnTo>
                    <a:pt x="4876770" y="432984"/>
                  </a:lnTo>
                  <a:lnTo>
                    <a:pt x="4899780" y="414018"/>
                  </a:lnTo>
                  <a:lnTo>
                    <a:pt x="4902712" y="410249"/>
                  </a:lnTo>
                  <a:lnTo>
                    <a:pt x="4780412" y="410249"/>
                  </a:lnTo>
                  <a:lnTo>
                    <a:pt x="4753986" y="408128"/>
                  </a:lnTo>
                  <a:lnTo>
                    <a:pt x="4710323" y="391166"/>
                  </a:lnTo>
                  <a:lnTo>
                    <a:pt x="4679342" y="357358"/>
                  </a:lnTo>
                  <a:lnTo>
                    <a:pt x="4663635" y="309296"/>
                  </a:lnTo>
                  <a:lnTo>
                    <a:pt x="4661672" y="280200"/>
                  </a:lnTo>
                  <a:lnTo>
                    <a:pt x="4661672" y="177167"/>
                  </a:lnTo>
                  <a:lnTo>
                    <a:pt x="4669525" y="122509"/>
                  </a:lnTo>
                  <a:lnTo>
                    <a:pt x="4693085" y="81672"/>
                  </a:lnTo>
                  <a:lnTo>
                    <a:pt x="4730623" y="55757"/>
                  </a:lnTo>
                  <a:lnTo>
                    <a:pt x="4780412" y="47118"/>
                  </a:lnTo>
                  <a:lnTo>
                    <a:pt x="4902712" y="47118"/>
                  </a:lnTo>
                  <a:lnTo>
                    <a:pt x="4899780" y="43349"/>
                  </a:lnTo>
                  <a:lnTo>
                    <a:pt x="4876770" y="24384"/>
                  </a:lnTo>
                  <a:lnTo>
                    <a:pt x="4849206" y="10837"/>
                  </a:lnTo>
                  <a:lnTo>
                    <a:pt x="4817086" y="2709"/>
                  </a:lnTo>
                  <a:lnTo>
                    <a:pt x="4780412" y="0"/>
                  </a:lnTo>
                  <a:close/>
                </a:path>
                <a:path w="6482715" h="457834">
                  <a:moveTo>
                    <a:pt x="4941873" y="287111"/>
                  </a:moveTo>
                  <a:lnTo>
                    <a:pt x="4889728" y="287111"/>
                  </a:lnTo>
                  <a:lnTo>
                    <a:pt x="4889728" y="297163"/>
                  </a:lnTo>
                  <a:lnTo>
                    <a:pt x="4888040" y="320880"/>
                  </a:lnTo>
                  <a:lnTo>
                    <a:pt x="4874532" y="361716"/>
                  </a:lnTo>
                  <a:lnTo>
                    <a:pt x="4847674" y="392579"/>
                  </a:lnTo>
                  <a:lnTo>
                    <a:pt x="4806524" y="408286"/>
                  </a:lnTo>
                  <a:lnTo>
                    <a:pt x="4780412" y="410249"/>
                  </a:lnTo>
                  <a:lnTo>
                    <a:pt x="4902712" y="410249"/>
                  </a:lnTo>
                  <a:lnTo>
                    <a:pt x="4918196" y="390341"/>
                  </a:lnTo>
                  <a:lnTo>
                    <a:pt x="4931350" y="362659"/>
                  </a:lnTo>
                  <a:lnTo>
                    <a:pt x="4939242" y="330971"/>
                  </a:lnTo>
                  <a:lnTo>
                    <a:pt x="4941873" y="295279"/>
                  </a:lnTo>
                  <a:lnTo>
                    <a:pt x="4941873" y="287111"/>
                  </a:lnTo>
                  <a:close/>
                </a:path>
                <a:path w="6482715" h="457834">
                  <a:moveTo>
                    <a:pt x="4902712" y="47118"/>
                  </a:moveTo>
                  <a:lnTo>
                    <a:pt x="4780412" y="47118"/>
                  </a:lnTo>
                  <a:lnTo>
                    <a:pt x="4806524" y="49121"/>
                  </a:lnTo>
                  <a:lnTo>
                    <a:pt x="4828944" y="55129"/>
                  </a:lnTo>
                  <a:lnTo>
                    <a:pt x="4862713" y="79159"/>
                  </a:lnTo>
                  <a:lnTo>
                    <a:pt x="4882974" y="115127"/>
                  </a:lnTo>
                  <a:lnTo>
                    <a:pt x="4889728" y="160204"/>
                  </a:lnTo>
                  <a:lnTo>
                    <a:pt x="4889728" y="165230"/>
                  </a:lnTo>
                  <a:lnTo>
                    <a:pt x="4941873" y="165230"/>
                  </a:lnTo>
                  <a:lnTo>
                    <a:pt x="4941873" y="162089"/>
                  </a:lnTo>
                  <a:lnTo>
                    <a:pt x="4939242" y="126396"/>
                  </a:lnTo>
                  <a:lnTo>
                    <a:pt x="4931350" y="94709"/>
                  </a:lnTo>
                  <a:lnTo>
                    <a:pt x="4918196" y="67026"/>
                  </a:lnTo>
                  <a:lnTo>
                    <a:pt x="4902712" y="47118"/>
                  </a:lnTo>
                  <a:close/>
                </a:path>
                <a:path w="6482715" h="457834">
                  <a:moveTo>
                    <a:pt x="5158998" y="0"/>
                  </a:moveTo>
                  <a:lnTo>
                    <a:pt x="5088320" y="11465"/>
                  </a:lnTo>
                  <a:lnTo>
                    <a:pt x="5033348" y="45862"/>
                  </a:lnTo>
                  <a:lnTo>
                    <a:pt x="4998480" y="101619"/>
                  </a:lnTo>
                  <a:lnTo>
                    <a:pt x="4986857" y="178423"/>
                  </a:lnTo>
                  <a:lnTo>
                    <a:pt x="4986857" y="278944"/>
                  </a:lnTo>
                  <a:lnTo>
                    <a:pt x="4989763" y="320016"/>
                  </a:lnTo>
                  <a:lnTo>
                    <a:pt x="5013008" y="386611"/>
                  </a:lnTo>
                  <a:lnTo>
                    <a:pt x="5058870" y="431924"/>
                  </a:lnTo>
                  <a:lnTo>
                    <a:pt x="5121696" y="454541"/>
                  </a:lnTo>
                  <a:lnTo>
                    <a:pt x="5158998" y="457368"/>
                  </a:lnTo>
                  <a:lnTo>
                    <a:pt x="5196537" y="454541"/>
                  </a:lnTo>
                  <a:lnTo>
                    <a:pt x="5229991" y="446059"/>
                  </a:lnTo>
                  <a:lnTo>
                    <a:pt x="5259362" y="431924"/>
                  </a:lnTo>
                  <a:lnTo>
                    <a:pt x="5284649" y="412134"/>
                  </a:lnTo>
                  <a:lnTo>
                    <a:pt x="5286171" y="410249"/>
                  </a:lnTo>
                  <a:lnTo>
                    <a:pt x="5158998" y="410249"/>
                  </a:lnTo>
                  <a:lnTo>
                    <a:pt x="5132298" y="408128"/>
                  </a:lnTo>
                  <a:lnTo>
                    <a:pt x="5088320" y="391166"/>
                  </a:lnTo>
                  <a:lnTo>
                    <a:pt x="5057300" y="357397"/>
                  </a:lnTo>
                  <a:lnTo>
                    <a:pt x="5041594" y="309650"/>
                  </a:lnTo>
                  <a:lnTo>
                    <a:pt x="5039630" y="280829"/>
                  </a:lnTo>
                  <a:lnTo>
                    <a:pt x="5039630" y="176539"/>
                  </a:lnTo>
                  <a:lnTo>
                    <a:pt x="5047483" y="122352"/>
                  </a:lnTo>
                  <a:lnTo>
                    <a:pt x="5071043" y="81672"/>
                  </a:lnTo>
                  <a:lnTo>
                    <a:pt x="5108738" y="55757"/>
                  </a:lnTo>
                  <a:lnTo>
                    <a:pt x="5158998" y="47118"/>
                  </a:lnTo>
                  <a:lnTo>
                    <a:pt x="5285675" y="47118"/>
                  </a:lnTo>
                  <a:lnTo>
                    <a:pt x="5284649" y="45862"/>
                  </a:lnTo>
                  <a:lnTo>
                    <a:pt x="5259362" y="25797"/>
                  </a:lnTo>
                  <a:lnTo>
                    <a:pt x="5229991" y="11465"/>
                  </a:lnTo>
                  <a:lnTo>
                    <a:pt x="5196537" y="2866"/>
                  </a:lnTo>
                  <a:lnTo>
                    <a:pt x="5158998" y="0"/>
                  </a:lnTo>
                  <a:close/>
                </a:path>
                <a:path w="6482715" h="457834">
                  <a:moveTo>
                    <a:pt x="5285675" y="47118"/>
                  </a:moveTo>
                  <a:lnTo>
                    <a:pt x="5158998" y="47118"/>
                  </a:lnTo>
                  <a:lnTo>
                    <a:pt x="5185974" y="49278"/>
                  </a:lnTo>
                  <a:lnTo>
                    <a:pt x="5209730" y="55757"/>
                  </a:lnTo>
                  <a:lnTo>
                    <a:pt x="5247582" y="81672"/>
                  </a:lnTo>
                  <a:lnTo>
                    <a:pt x="5271141" y="122352"/>
                  </a:lnTo>
                  <a:lnTo>
                    <a:pt x="5278995" y="176539"/>
                  </a:lnTo>
                  <a:lnTo>
                    <a:pt x="5278995" y="280829"/>
                  </a:lnTo>
                  <a:lnTo>
                    <a:pt x="5271141" y="335173"/>
                  </a:lnTo>
                  <a:lnTo>
                    <a:pt x="5247582" y="376323"/>
                  </a:lnTo>
                  <a:lnTo>
                    <a:pt x="5209730" y="401767"/>
                  </a:lnTo>
                  <a:lnTo>
                    <a:pt x="5158998" y="410249"/>
                  </a:lnTo>
                  <a:lnTo>
                    <a:pt x="5286171" y="410249"/>
                  </a:lnTo>
                  <a:lnTo>
                    <a:pt x="5305264" y="386611"/>
                  </a:lnTo>
                  <a:lnTo>
                    <a:pt x="5319988" y="355905"/>
                  </a:lnTo>
                  <a:lnTo>
                    <a:pt x="5328823" y="320016"/>
                  </a:lnTo>
                  <a:lnTo>
                    <a:pt x="5331768" y="278944"/>
                  </a:lnTo>
                  <a:lnTo>
                    <a:pt x="5331768" y="178423"/>
                  </a:lnTo>
                  <a:lnTo>
                    <a:pt x="5328823" y="137391"/>
                  </a:lnTo>
                  <a:lnTo>
                    <a:pt x="5319988" y="101619"/>
                  </a:lnTo>
                  <a:lnTo>
                    <a:pt x="5305264" y="71110"/>
                  </a:lnTo>
                  <a:lnTo>
                    <a:pt x="5285675" y="47118"/>
                  </a:lnTo>
                  <a:close/>
                </a:path>
                <a:path w="6482715" h="457834">
                  <a:moveTo>
                    <a:pt x="5443562" y="8795"/>
                  </a:moveTo>
                  <a:lnTo>
                    <a:pt x="5391418" y="8795"/>
                  </a:lnTo>
                  <a:lnTo>
                    <a:pt x="5391450" y="302189"/>
                  </a:lnTo>
                  <a:lnTo>
                    <a:pt x="5396444" y="348523"/>
                  </a:lnTo>
                  <a:lnTo>
                    <a:pt x="5411522" y="387632"/>
                  </a:lnTo>
                  <a:lnTo>
                    <a:pt x="5435709" y="417945"/>
                  </a:lnTo>
                  <a:lnTo>
                    <a:pt x="5468065" y="439777"/>
                  </a:lnTo>
                  <a:lnTo>
                    <a:pt x="5507644" y="452970"/>
                  </a:lnTo>
                  <a:lnTo>
                    <a:pt x="5553507" y="457368"/>
                  </a:lnTo>
                  <a:lnTo>
                    <a:pt x="5577223" y="456268"/>
                  </a:lnTo>
                  <a:lnTo>
                    <a:pt x="5619945" y="447473"/>
                  </a:lnTo>
                  <a:lnTo>
                    <a:pt x="5656423" y="429921"/>
                  </a:lnTo>
                  <a:lnTo>
                    <a:pt x="5679000" y="410249"/>
                  </a:lnTo>
                  <a:lnTo>
                    <a:pt x="5553507" y="410249"/>
                  </a:lnTo>
                  <a:lnTo>
                    <a:pt x="5528887" y="408560"/>
                  </a:lnTo>
                  <a:lnTo>
                    <a:pt x="5488365" y="395053"/>
                  </a:lnTo>
                  <a:lnTo>
                    <a:pt x="5459818" y="368038"/>
                  </a:lnTo>
                  <a:lnTo>
                    <a:pt x="5445369" y="327516"/>
                  </a:lnTo>
                  <a:lnTo>
                    <a:pt x="5443562" y="302189"/>
                  </a:lnTo>
                  <a:lnTo>
                    <a:pt x="5443562" y="8795"/>
                  </a:lnTo>
                  <a:close/>
                </a:path>
                <a:path w="6482715" h="457834">
                  <a:moveTo>
                    <a:pt x="5716225" y="8795"/>
                  </a:moveTo>
                  <a:lnTo>
                    <a:pt x="5663451" y="8795"/>
                  </a:lnTo>
                  <a:lnTo>
                    <a:pt x="5663451" y="302189"/>
                  </a:lnTo>
                  <a:lnTo>
                    <a:pt x="5661645" y="327516"/>
                  </a:lnTo>
                  <a:lnTo>
                    <a:pt x="5647195" y="368038"/>
                  </a:lnTo>
                  <a:lnTo>
                    <a:pt x="5618649" y="395053"/>
                  </a:lnTo>
                  <a:lnTo>
                    <a:pt x="5578126" y="408560"/>
                  </a:lnTo>
                  <a:lnTo>
                    <a:pt x="5553507" y="410249"/>
                  </a:lnTo>
                  <a:lnTo>
                    <a:pt x="5679000" y="410249"/>
                  </a:lnTo>
                  <a:lnTo>
                    <a:pt x="5704916" y="369059"/>
                  </a:lnTo>
                  <a:lnTo>
                    <a:pt x="5714968" y="326024"/>
                  </a:lnTo>
                  <a:lnTo>
                    <a:pt x="5716192" y="302189"/>
                  </a:lnTo>
                  <a:lnTo>
                    <a:pt x="5716225" y="8795"/>
                  </a:lnTo>
                  <a:close/>
                </a:path>
                <a:path w="6482715" h="457834">
                  <a:moveTo>
                    <a:pt x="5890260" y="8795"/>
                  </a:moveTo>
                  <a:lnTo>
                    <a:pt x="5787855" y="8795"/>
                  </a:lnTo>
                  <a:lnTo>
                    <a:pt x="5787855" y="448572"/>
                  </a:lnTo>
                  <a:lnTo>
                    <a:pt x="5840000" y="448572"/>
                  </a:lnTo>
                  <a:lnTo>
                    <a:pt x="5840000" y="41464"/>
                  </a:lnTo>
                  <a:lnTo>
                    <a:pt x="5902581" y="41464"/>
                  </a:lnTo>
                  <a:lnTo>
                    <a:pt x="5890260" y="8795"/>
                  </a:lnTo>
                  <a:close/>
                </a:path>
                <a:path w="6482715" h="457834">
                  <a:moveTo>
                    <a:pt x="5902581" y="41464"/>
                  </a:moveTo>
                  <a:lnTo>
                    <a:pt x="5848795" y="41464"/>
                  </a:lnTo>
                  <a:lnTo>
                    <a:pt x="6001461" y="448572"/>
                  </a:lnTo>
                  <a:lnTo>
                    <a:pt x="6103866" y="448572"/>
                  </a:lnTo>
                  <a:lnTo>
                    <a:pt x="6103866" y="415275"/>
                  </a:lnTo>
                  <a:lnTo>
                    <a:pt x="6043554" y="415275"/>
                  </a:lnTo>
                  <a:lnTo>
                    <a:pt x="5902581" y="41464"/>
                  </a:lnTo>
                  <a:close/>
                </a:path>
                <a:path w="6482715" h="457834">
                  <a:moveTo>
                    <a:pt x="6103866" y="8795"/>
                  </a:moveTo>
                  <a:lnTo>
                    <a:pt x="6051721" y="8795"/>
                  </a:lnTo>
                  <a:lnTo>
                    <a:pt x="6051721" y="415275"/>
                  </a:lnTo>
                  <a:lnTo>
                    <a:pt x="6103866" y="415275"/>
                  </a:lnTo>
                  <a:lnTo>
                    <a:pt x="6103866" y="8795"/>
                  </a:lnTo>
                  <a:close/>
                </a:path>
                <a:path w="6482715" h="457834">
                  <a:moveTo>
                    <a:pt x="6340757" y="56542"/>
                  </a:moveTo>
                  <a:lnTo>
                    <a:pt x="6287984" y="56542"/>
                  </a:lnTo>
                  <a:lnTo>
                    <a:pt x="6287984" y="448572"/>
                  </a:lnTo>
                  <a:lnTo>
                    <a:pt x="6340757" y="448572"/>
                  </a:lnTo>
                  <a:lnTo>
                    <a:pt x="6340757" y="56542"/>
                  </a:lnTo>
                  <a:close/>
                </a:path>
                <a:path w="6482715" h="457834">
                  <a:moveTo>
                    <a:pt x="6482114" y="8795"/>
                  </a:moveTo>
                  <a:lnTo>
                    <a:pt x="6146627" y="8795"/>
                  </a:lnTo>
                  <a:lnTo>
                    <a:pt x="6146627" y="56542"/>
                  </a:lnTo>
                  <a:lnTo>
                    <a:pt x="6482114" y="56542"/>
                  </a:lnTo>
                  <a:lnTo>
                    <a:pt x="6482114" y="87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419368" y="10077598"/>
              <a:ext cx="7863654" cy="900077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465954" y="9236995"/>
              <a:ext cx="3921125" cy="457834"/>
            </a:xfrm>
            <a:custGeom>
              <a:avLst/>
              <a:gdLst/>
              <a:ahLst/>
              <a:cxnLst/>
              <a:rect l="l" t="t" r="r" b="b"/>
              <a:pathLst>
                <a:path w="3921125" h="457834">
                  <a:moveTo>
                    <a:pt x="52145" y="8795"/>
                  </a:moveTo>
                  <a:lnTo>
                    <a:pt x="0" y="8795"/>
                  </a:lnTo>
                  <a:lnTo>
                    <a:pt x="32" y="302189"/>
                  </a:lnTo>
                  <a:lnTo>
                    <a:pt x="5026" y="348523"/>
                  </a:lnTo>
                  <a:lnTo>
                    <a:pt x="20104" y="387632"/>
                  </a:lnTo>
                  <a:lnTo>
                    <a:pt x="44291" y="417945"/>
                  </a:lnTo>
                  <a:lnTo>
                    <a:pt x="76646" y="439777"/>
                  </a:lnTo>
                  <a:lnTo>
                    <a:pt x="116226" y="452970"/>
                  </a:lnTo>
                  <a:lnTo>
                    <a:pt x="162089" y="457368"/>
                  </a:lnTo>
                  <a:lnTo>
                    <a:pt x="185805" y="456268"/>
                  </a:lnTo>
                  <a:lnTo>
                    <a:pt x="228527" y="447473"/>
                  </a:lnTo>
                  <a:lnTo>
                    <a:pt x="265005" y="429921"/>
                  </a:lnTo>
                  <a:lnTo>
                    <a:pt x="287582" y="410249"/>
                  </a:lnTo>
                  <a:lnTo>
                    <a:pt x="162089" y="410249"/>
                  </a:lnTo>
                  <a:lnTo>
                    <a:pt x="137469" y="408560"/>
                  </a:lnTo>
                  <a:lnTo>
                    <a:pt x="96947" y="395053"/>
                  </a:lnTo>
                  <a:lnTo>
                    <a:pt x="68401" y="368038"/>
                  </a:lnTo>
                  <a:lnTo>
                    <a:pt x="53951" y="327516"/>
                  </a:lnTo>
                  <a:lnTo>
                    <a:pt x="52145" y="302189"/>
                  </a:lnTo>
                  <a:lnTo>
                    <a:pt x="52145" y="8795"/>
                  </a:lnTo>
                  <a:close/>
                </a:path>
                <a:path w="3921125" h="457834">
                  <a:moveTo>
                    <a:pt x="324806" y="8795"/>
                  </a:moveTo>
                  <a:lnTo>
                    <a:pt x="272033" y="8795"/>
                  </a:lnTo>
                  <a:lnTo>
                    <a:pt x="272033" y="302189"/>
                  </a:lnTo>
                  <a:lnTo>
                    <a:pt x="270227" y="327516"/>
                  </a:lnTo>
                  <a:lnTo>
                    <a:pt x="255777" y="368038"/>
                  </a:lnTo>
                  <a:lnTo>
                    <a:pt x="227231" y="395053"/>
                  </a:lnTo>
                  <a:lnTo>
                    <a:pt x="186708" y="408560"/>
                  </a:lnTo>
                  <a:lnTo>
                    <a:pt x="162089" y="410249"/>
                  </a:lnTo>
                  <a:lnTo>
                    <a:pt x="287582" y="410249"/>
                  </a:lnTo>
                  <a:lnTo>
                    <a:pt x="313498" y="369059"/>
                  </a:lnTo>
                  <a:lnTo>
                    <a:pt x="323550" y="326024"/>
                  </a:lnTo>
                  <a:lnTo>
                    <a:pt x="324774" y="302189"/>
                  </a:lnTo>
                  <a:lnTo>
                    <a:pt x="324806" y="8795"/>
                  </a:lnTo>
                  <a:close/>
                </a:path>
                <a:path w="3921125" h="457834">
                  <a:moveTo>
                    <a:pt x="428478" y="290252"/>
                  </a:moveTo>
                  <a:lnTo>
                    <a:pt x="376333" y="290252"/>
                  </a:lnTo>
                  <a:lnTo>
                    <a:pt x="376333" y="303446"/>
                  </a:lnTo>
                  <a:lnTo>
                    <a:pt x="381673" y="350722"/>
                  </a:lnTo>
                  <a:lnTo>
                    <a:pt x="397694" y="389516"/>
                  </a:lnTo>
                  <a:lnTo>
                    <a:pt x="423609" y="419201"/>
                  </a:lnTo>
                  <a:lnTo>
                    <a:pt x="457378" y="440405"/>
                  </a:lnTo>
                  <a:lnTo>
                    <a:pt x="497586" y="453127"/>
                  </a:lnTo>
                  <a:lnTo>
                    <a:pt x="542820" y="457368"/>
                  </a:lnTo>
                  <a:lnTo>
                    <a:pt x="565908" y="456386"/>
                  </a:lnTo>
                  <a:lnTo>
                    <a:pt x="607373" y="448533"/>
                  </a:lnTo>
                  <a:lnTo>
                    <a:pt x="642634" y="432709"/>
                  </a:lnTo>
                  <a:lnTo>
                    <a:pt x="668781" y="411505"/>
                  </a:lnTo>
                  <a:lnTo>
                    <a:pt x="542820" y="411505"/>
                  </a:lnTo>
                  <a:lnTo>
                    <a:pt x="518829" y="409856"/>
                  </a:lnTo>
                  <a:lnTo>
                    <a:pt x="477678" y="396663"/>
                  </a:lnTo>
                  <a:lnTo>
                    <a:pt x="446501" y="369884"/>
                  </a:lnTo>
                  <a:lnTo>
                    <a:pt x="430480" y="329047"/>
                  </a:lnTo>
                  <a:lnTo>
                    <a:pt x="428478" y="303446"/>
                  </a:lnTo>
                  <a:lnTo>
                    <a:pt x="428478" y="290252"/>
                  </a:lnTo>
                  <a:close/>
                </a:path>
                <a:path w="3921125" h="457834">
                  <a:moveTo>
                    <a:pt x="535281" y="0"/>
                  </a:moveTo>
                  <a:lnTo>
                    <a:pt x="493816" y="3612"/>
                  </a:lnTo>
                  <a:lnTo>
                    <a:pt x="441632" y="22460"/>
                  </a:lnTo>
                  <a:lnTo>
                    <a:pt x="405233" y="55914"/>
                  </a:lnTo>
                  <a:lnTo>
                    <a:pt x="388152" y="102091"/>
                  </a:lnTo>
                  <a:lnTo>
                    <a:pt x="387040" y="120467"/>
                  </a:lnTo>
                  <a:lnTo>
                    <a:pt x="388034" y="137705"/>
                  </a:lnTo>
                  <a:lnTo>
                    <a:pt x="403348" y="180936"/>
                  </a:lnTo>
                  <a:lnTo>
                    <a:pt x="435860" y="210857"/>
                  </a:lnTo>
                  <a:lnTo>
                    <a:pt x="481565" y="231982"/>
                  </a:lnTo>
                  <a:lnTo>
                    <a:pt x="564652" y="254913"/>
                  </a:lnTo>
                  <a:lnTo>
                    <a:pt x="578002" y="258840"/>
                  </a:lnTo>
                  <a:lnTo>
                    <a:pt x="621352" y="277844"/>
                  </a:lnTo>
                  <a:lnTo>
                    <a:pt x="645225" y="307844"/>
                  </a:lnTo>
                  <a:lnTo>
                    <a:pt x="648367" y="329832"/>
                  </a:lnTo>
                  <a:lnTo>
                    <a:pt x="646678" y="346677"/>
                  </a:lnTo>
                  <a:lnTo>
                    <a:pt x="621352" y="388260"/>
                  </a:lnTo>
                  <a:lnTo>
                    <a:pt x="567047" y="410052"/>
                  </a:lnTo>
                  <a:lnTo>
                    <a:pt x="542820" y="411505"/>
                  </a:lnTo>
                  <a:lnTo>
                    <a:pt x="668781" y="411505"/>
                  </a:lnTo>
                  <a:lnTo>
                    <a:pt x="695643" y="365015"/>
                  </a:lnTo>
                  <a:lnTo>
                    <a:pt x="700485" y="328144"/>
                  </a:lnTo>
                  <a:lnTo>
                    <a:pt x="699373" y="310042"/>
                  </a:lnTo>
                  <a:lnTo>
                    <a:pt x="682292" y="265751"/>
                  </a:lnTo>
                  <a:lnTo>
                    <a:pt x="647895" y="235005"/>
                  </a:lnTo>
                  <a:lnTo>
                    <a:pt x="601090" y="214548"/>
                  </a:lnTo>
                  <a:lnTo>
                    <a:pt x="564809" y="204810"/>
                  </a:lnTo>
                  <a:lnTo>
                    <a:pt x="518200" y="193070"/>
                  </a:lnTo>
                  <a:lnTo>
                    <a:pt x="472731" y="175910"/>
                  </a:lnTo>
                  <a:lnTo>
                    <a:pt x="441985" y="140414"/>
                  </a:lnTo>
                  <a:lnTo>
                    <a:pt x="439158" y="119368"/>
                  </a:lnTo>
                  <a:lnTo>
                    <a:pt x="440807" y="102797"/>
                  </a:lnTo>
                  <a:lnTo>
                    <a:pt x="465545" y="65338"/>
                  </a:lnTo>
                  <a:lnTo>
                    <a:pt x="514666" y="47079"/>
                  </a:lnTo>
                  <a:lnTo>
                    <a:pt x="535281" y="45862"/>
                  </a:lnTo>
                  <a:lnTo>
                    <a:pt x="658950" y="45862"/>
                  </a:lnTo>
                  <a:lnTo>
                    <a:pt x="646953" y="34553"/>
                  </a:lnTo>
                  <a:lnTo>
                    <a:pt x="596889" y="8834"/>
                  </a:lnTo>
                  <a:lnTo>
                    <a:pt x="556995" y="981"/>
                  </a:lnTo>
                  <a:lnTo>
                    <a:pt x="535281" y="0"/>
                  </a:lnTo>
                  <a:close/>
                </a:path>
                <a:path w="3921125" h="457834">
                  <a:moveTo>
                    <a:pt x="658950" y="45862"/>
                  </a:moveTo>
                  <a:lnTo>
                    <a:pt x="535281" y="45862"/>
                  </a:lnTo>
                  <a:lnTo>
                    <a:pt x="549927" y="46451"/>
                  </a:lnTo>
                  <a:lnTo>
                    <a:pt x="563709" y="48218"/>
                  </a:lnTo>
                  <a:lnTo>
                    <a:pt x="599952" y="60626"/>
                  </a:lnTo>
                  <a:lnTo>
                    <a:pt x="631796" y="94709"/>
                  </a:lnTo>
                  <a:lnTo>
                    <a:pt x="639571" y="135702"/>
                  </a:lnTo>
                  <a:lnTo>
                    <a:pt x="639571" y="162089"/>
                  </a:lnTo>
                  <a:lnTo>
                    <a:pt x="691716" y="162089"/>
                  </a:lnTo>
                  <a:lnTo>
                    <a:pt x="691716" y="135702"/>
                  </a:lnTo>
                  <a:lnTo>
                    <a:pt x="690420" y="114067"/>
                  </a:lnTo>
                  <a:lnTo>
                    <a:pt x="686533" y="94395"/>
                  </a:lnTo>
                  <a:lnTo>
                    <a:pt x="680054" y="76686"/>
                  </a:lnTo>
                  <a:lnTo>
                    <a:pt x="670984" y="60940"/>
                  </a:lnTo>
                  <a:lnTo>
                    <a:pt x="659950" y="46804"/>
                  </a:lnTo>
                  <a:lnTo>
                    <a:pt x="658950" y="45862"/>
                  </a:lnTo>
                  <a:close/>
                </a:path>
                <a:path w="3921125" h="457834">
                  <a:moveTo>
                    <a:pt x="1027380" y="8795"/>
                  </a:moveTo>
                  <a:lnTo>
                    <a:pt x="756603" y="8795"/>
                  </a:lnTo>
                  <a:lnTo>
                    <a:pt x="756603" y="448572"/>
                  </a:lnTo>
                  <a:lnTo>
                    <a:pt x="1030521" y="448572"/>
                  </a:lnTo>
                  <a:lnTo>
                    <a:pt x="1030521" y="400825"/>
                  </a:lnTo>
                  <a:lnTo>
                    <a:pt x="809376" y="400825"/>
                  </a:lnTo>
                  <a:lnTo>
                    <a:pt x="809376" y="251301"/>
                  </a:lnTo>
                  <a:lnTo>
                    <a:pt x="1009789" y="251301"/>
                  </a:lnTo>
                  <a:lnTo>
                    <a:pt x="1009789" y="203554"/>
                  </a:lnTo>
                  <a:lnTo>
                    <a:pt x="809376" y="203554"/>
                  </a:lnTo>
                  <a:lnTo>
                    <a:pt x="809376" y="56542"/>
                  </a:lnTo>
                  <a:lnTo>
                    <a:pt x="1027380" y="56542"/>
                  </a:lnTo>
                  <a:lnTo>
                    <a:pt x="1027380" y="8795"/>
                  </a:lnTo>
                  <a:close/>
                </a:path>
                <a:path w="3921125" h="457834">
                  <a:moveTo>
                    <a:pt x="1263274" y="8795"/>
                  </a:moveTo>
                  <a:lnTo>
                    <a:pt x="1085479" y="8795"/>
                  </a:lnTo>
                  <a:lnTo>
                    <a:pt x="1085479" y="448572"/>
                  </a:lnTo>
                  <a:lnTo>
                    <a:pt x="1138252" y="448572"/>
                  </a:lnTo>
                  <a:lnTo>
                    <a:pt x="1138252" y="268264"/>
                  </a:lnTo>
                  <a:lnTo>
                    <a:pt x="1376206" y="268264"/>
                  </a:lnTo>
                  <a:lnTo>
                    <a:pt x="1342552" y="244940"/>
                  </a:lnTo>
                  <a:lnTo>
                    <a:pt x="1331754" y="243762"/>
                  </a:lnTo>
                  <a:lnTo>
                    <a:pt x="1331754" y="234966"/>
                  </a:lnTo>
                  <a:lnTo>
                    <a:pt x="1345418" y="229548"/>
                  </a:lnTo>
                  <a:lnTo>
                    <a:pt x="1358141" y="222087"/>
                  </a:lnTo>
                  <a:lnTo>
                    <a:pt x="1360088" y="220516"/>
                  </a:lnTo>
                  <a:lnTo>
                    <a:pt x="1138252" y="220516"/>
                  </a:lnTo>
                  <a:lnTo>
                    <a:pt x="1138252" y="56542"/>
                  </a:lnTo>
                  <a:lnTo>
                    <a:pt x="1378519" y="56542"/>
                  </a:lnTo>
                  <a:lnTo>
                    <a:pt x="1374239" y="51045"/>
                  </a:lnTo>
                  <a:lnTo>
                    <a:pt x="1334895" y="23245"/>
                  </a:lnTo>
                  <a:lnTo>
                    <a:pt x="1283064" y="9698"/>
                  </a:lnTo>
                  <a:lnTo>
                    <a:pt x="1263274" y="8795"/>
                  </a:lnTo>
                  <a:close/>
                </a:path>
                <a:path w="3921125" h="457834">
                  <a:moveTo>
                    <a:pt x="1376206" y="268264"/>
                  </a:moveTo>
                  <a:lnTo>
                    <a:pt x="1290289" y="268264"/>
                  </a:lnTo>
                  <a:lnTo>
                    <a:pt x="1299988" y="268892"/>
                  </a:lnTo>
                  <a:lnTo>
                    <a:pt x="1308351" y="270777"/>
                  </a:lnTo>
                  <a:lnTo>
                    <a:pt x="1331754" y="307215"/>
                  </a:lnTo>
                  <a:lnTo>
                    <a:pt x="1331754" y="448572"/>
                  </a:lnTo>
                  <a:lnTo>
                    <a:pt x="1383899" y="448572"/>
                  </a:lnTo>
                  <a:lnTo>
                    <a:pt x="1383899" y="300933"/>
                  </a:lnTo>
                  <a:lnTo>
                    <a:pt x="1382956" y="287700"/>
                  </a:lnTo>
                  <a:lnTo>
                    <a:pt x="1380129" y="276274"/>
                  </a:lnTo>
                  <a:lnTo>
                    <a:pt x="1376206" y="268264"/>
                  </a:lnTo>
                  <a:close/>
                </a:path>
                <a:path w="3921125" h="457834">
                  <a:moveTo>
                    <a:pt x="1378519" y="56542"/>
                  </a:moveTo>
                  <a:lnTo>
                    <a:pt x="1258248" y="56542"/>
                  </a:lnTo>
                  <a:lnTo>
                    <a:pt x="1278941" y="57877"/>
                  </a:lnTo>
                  <a:lnTo>
                    <a:pt x="1297043" y="61882"/>
                  </a:lnTo>
                  <a:lnTo>
                    <a:pt x="1335641" y="89329"/>
                  </a:lnTo>
                  <a:lnTo>
                    <a:pt x="1348717" y="136330"/>
                  </a:lnTo>
                  <a:lnTo>
                    <a:pt x="1348717" y="140728"/>
                  </a:lnTo>
                  <a:lnTo>
                    <a:pt x="1335288" y="188083"/>
                  </a:lnTo>
                  <a:lnTo>
                    <a:pt x="1296572" y="215333"/>
                  </a:lnTo>
                  <a:lnTo>
                    <a:pt x="1258248" y="220516"/>
                  </a:lnTo>
                  <a:lnTo>
                    <a:pt x="1360088" y="220516"/>
                  </a:lnTo>
                  <a:lnTo>
                    <a:pt x="1389828" y="187337"/>
                  </a:lnTo>
                  <a:lnTo>
                    <a:pt x="1401490" y="132561"/>
                  </a:lnTo>
                  <a:lnTo>
                    <a:pt x="1401490" y="125650"/>
                  </a:lnTo>
                  <a:lnTo>
                    <a:pt x="1400390" y="108098"/>
                  </a:lnTo>
                  <a:lnTo>
                    <a:pt x="1397092" y="91882"/>
                  </a:lnTo>
                  <a:lnTo>
                    <a:pt x="1391595" y="77000"/>
                  </a:lnTo>
                  <a:lnTo>
                    <a:pt x="1383899" y="63453"/>
                  </a:lnTo>
                  <a:lnTo>
                    <a:pt x="1378519" y="56542"/>
                  </a:lnTo>
                  <a:close/>
                </a:path>
                <a:path w="3921125" h="457834">
                  <a:moveTo>
                    <a:pt x="1779070" y="8795"/>
                  </a:moveTo>
                  <a:lnTo>
                    <a:pt x="1686089" y="8795"/>
                  </a:lnTo>
                  <a:lnTo>
                    <a:pt x="1550386" y="448572"/>
                  </a:lnTo>
                  <a:lnTo>
                    <a:pt x="1605044" y="448572"/>
                  </a:lnTo>
                  <a:lnTo>
                    <a:pt x="1638970" y="337371"/>
                  </a:lnTo>
                  <a:lnTo>
                    <a:pt x="1880459" y="337371"/>
                  </a:lnTo>
                  <a:lnTo>
                    <a:pt x="1865726" y="289624"/>
                  </a:lnTo>
                  <a:lnTo>
                    <a:pt x="1652163" y="289624"/>
                  </a:lnTo>
                  <a:lnTo>
                    <a:pt x="1728181" y="40836"/>
                  </a:lnTo>
                  <a:lnTo>
                    <a:pt x="1788957" y="40836"/>
                  </a:lnTo>
                  <a:lnTo>
                    <a:pt x="1779070" y="8795"/>
                  </a:lnTo>
                  <a:close/>
                </a:path>
                <a:path w="3921125" h="457834">
                  <a:moveTo>
                    <a:pt x="1880459" y="337371"/>
                  </a:moveTo>
                  <a:lnTo>
                    <a:pt x="1826189" y="337371"/>
                  </a:lnTo>
                  <a:lnTo>
                    <a:pt x="1860115" y="448572"/>
                  </a:lnTo>
                  <a:lnTo>
                    <a:pt x="1914773" y="448572"/>
                  </a:lnTo>
                  <a:lnTo>
                    <a:pt x="1880459" y="337371"/>
                  </a:lnTo>
                  <a:close/>
                </a:path>
                <a:path w="3921125" h="457834">
                  <a:moveTo>
                    <a:pt x="1943123" y="8795"/>
                  </a:moveTo>
                  <a:lnTo>
                    <a:pt x="1888465" y="8795"/>
                  </a:lnTo>
                  <a:lnTo>
                    <a:pt x="2021026" y="448572"/>
                  </a:lnTo>
                  <a:lnTo>
                    <a:pt x="2113379" y="448572"/>
                  </a:lnTo>
                  <a:lnTo>
                    <a:pt x="2123037" y="416531"/>
                  </a:lnTo>
                  <a:lnTo>
                    <a:pt x="2063119" y="416531"/>
                  </a:lnTo>
                  <a:lnTo>
                    <a:pt x="1943123" y="8795"/>
                  </a:lnTo>
                  <a:close/>
                </a:path>
                <a:path w="3921125" h="457834">
                  <a:moveTo>
                    <a:pt x="2448479" y="8795"/>
                  </a:moveTo>
                  <a:lnTo>
                    <a:pt x="2355497" y="8795"/>
                  </a:lnTo>
                  <a:lnTo>
                    <a:pt x="2219794" y="448572"/>
                  </a:lnTo>
                  <a:lnTo>
                    <a:pt x="2274452" y="448572"/>
                  </a:lnTo>
                  <a:lnTo>
                    <a:pt x="2308378" y="337371"/>
                  </a:lnTo>
                  <a:lnTo>
                    <a:pt x="2549868" y="337371"/>
                  </a:lnTo>
                  <a:lnTo>
                    <a:pt x="2535134" y="289624"/>
                  </a:lnTo>
                  <a:lnTo>
                    <a:pt x="2321571" y="289624"/>
                  </a:lnTo>
                  <a:lnTo>
                    <a:pt x="2397590" y="40836"/>
                  </a:lnTo>
                  <a:lnTo>
                    <a:pt x="2458365" y="40836"/>
                  </a:lnTo>
                  <a:lnTo>
                    <a:pt x="2448479" y="8795"/>
                  </a:lnTo>
                  <a:close/>
                </a:path>
                <a:path w="3921125" h="457834">
                  <a:moveTo>
                    <a:pt x="2549868" y="337371"/>
                  </a:moveTo>
                  <a:lnTo>
                    <a:pt x="2495598" y="337371"/>
                  </a:lnTo>
                  <a:lnTo>
                    <a:pt x="2529523" y="448572"/>
                  </a:lnTo>
                  <a:lnTo>
                    <a:pt x="2584181" y="448572"/>
                  </a:lnTo>
                  <a:lnTo>
                    <a:pt x="2549868" y="337371"/>
                  </a:lnTo>
                  <a:close/>
                </a:path>
                <a:path w="3921125" h="457834">
                  <a:moveTo>
                    <a:pt x="2738535" y="56542"/>
                  </a:moveTo>
                  <a:lnTo>
                    <a:pt x="2685762" y="56542"/>
                  </a:lnTo>
                  <a:lnTo>
                    <a:pt x="2685762" y="448572"/>
                  </a:lnTo>
                  <a:lnTo>
                    <a:pt x="2738535" y="448572"/>
                  </a:lnTo>
                  <a:lnTo>
                    <a:pt x="2738535" y="56542"/>
                  </a:lnTo>
                  <a:close/>
                </a:path>
                <a:path w="3921125" h="457834">
                  <a:moveTo>
                    <a:pt x="3068805" y="8795"/>
                  </a:moveTo>
                  <a:lnTo>
                    <a:pt x="2975823" y="8795"/>
                  </a:lnTo>
                  <a:lnTo>
                    <a:pt x="2840121" y="448572"/>
                  </a:lnTo>
                  <a:lnTo>
                    <a:pt x="2894779" y="448572"/>
                  </a:lnTo>
                  <a:lnTo>
                    <a:pt x="2928704" y="337371"/>
                  </a:lnTo>
                  <a:lnTo>
                    <a:pt x="3170194" y="337371"/>
                  </a:lnTo>
                  <a:lnTo>
                    <a:pt x="3155461" y="289624"/>
                  </a:lnTo>
                  <a:lnTo>
                    <a:pt x="2941898" y="289624"/>
                  </a:lnTo>
                  <a:lnTo>
                    <a:pt x="3017916" y="40836"/>
                  </a:lnTo>
                  <a:lnTo>
                    <a:pt x="3078692" y="40836"/>
                  </a:lnTo>
                  <a:lnTo>
                    <a:pt x="3068805" y="8795"/>
                  </a:lnTo>
                  <a:close/>
                </a:path>
                <a:path w="3921125" h="457834">
                  <a:moveTo>
                    <a:pt x="3170194" y="337371"/>
                  </a:moveTo>
                  <a:lnTo>
                    <a:pt x="3115924" y="337371"/>
                  </a:lnTo>
                  <a:lnTo>
                    <a:pt x="3149849" y="448572"/>
                  </a:lnTo>
                  <a:lnTo>
                    <a:pt x="3204507" y="448572"/>
                  </a:lnTo>
                  <a:lnTo>
                    <a:pt x="3170194" y="337371"/>
                  </a:lnTo>
                  <a:close/>
                </a:path>
                <a:path w="3921125" h="457834">
                  <a:moveTo>
                    <a:pt x="2245941" y="8795"/>
                  </a:moveTo>
                  <a:lnTo>
                    <a:pt x="2191283" y="8795"/>
                  </a:lnTo>
                  <a:lnTo>
                    <a:pt x="2071286" y="416531"/>
                  </a:lnTo>
                  <a:lnTo>
                    <a:pt x="2123037" y="416531"/>
                  </a:lnTo>
                  <a:lnTo>
                    <a:pt x="2245941" y="8795"/>
                  </a:lnTo>
                  <a:close/>
                </a:path>
                <a:path w="3921125" h="457834">
                  <a:moveTo>
                    <a:pt x="1788957" y="40836"/>
                  </a:moveTo>
                  <a:lnTo>
                    <a:pt x="1736977" y="40836"/>
                  </a:lnTo>
                  <a:lnTo>
                    <a:pt x="1812367" y="289624"/>
                  </a:lnTo>
                  <a:lnTo>
                    <a:pt x="1865726" y="289624"/>
                  </a:lnTo>
                  <a:lnTo>
                    <a:pt x="1788957" y="40836"/>
                  </a:lnTo>
                  <a:close/>
                </a:path>
                <a:path w="3921125" h="457834">
                  <a:moveTo>
                    <a:pt x="2458365" y="40836"/>
                  </a:moveTo>
                  <a:lnTo>
                    <a:pt x="2406386" y="40836"/>
                  </a:lnTo>
                  <a:lnTo>
                    <a:pt x="2481776" y="289624"/>
                  </a:lnTo>
                  <a:lnTo>
                    <a:pt x="2535134" y="289624"/>
                  </a:lnTo>
                  <a:lnTo>
                    <a:pt x="2458365" y="40836"/>
                  </a:lnTo>
                  <a:close/>
                </a:path>
                <a:path w="3921125" h="457834">
                  <a:moveTo>
                    <a:pt x="3078692" y="40836"/>
                  </a:moveTo>
                  <a:lnTo>
                    <a:pt x="3026712" y="40836"/>
                  </a:lnTo>
                  <a:lnTo>
                    <a:pt x="3102102" y="289624"/>
                  </a:lnTo>
                  <a:lnTo>
                    <a:pt x="3155461" y="289624"/>
                  </a:lnTo>
                  <a:lnTo>
                    <a:pt x="3078692" y="40836"/>
                  </a:lnTo>
                  <a:close/>
                </a:path>
                <a:path w="3921125" h="457834">
                  <a:moveTo>
                    <a:pt x="2879892" y="8795"/>
                  </a:moveTo>
                  <a:lnTo>
                    <a:pt x="2544405" y="8795"/>
                  </a:lnTo>
                  <a:lnTo>
                    <a:pt x="2544405" y="56542"/>
                  </a:lnTo>
                  <a:lnTo>
                    <a:pt x="2879892" y="56542"/>
                  </a:lnTo>
                  <a:lnTo>
                    <a:pt x="2879892" y="8795"/>
                  </a:lnTo>
                  <a:close/>
                </a:path>
                <a:path w="3921125" h="457834">
                  <a:moveTo>
                    <a:pt x="3423066" y="8795"/>
                  </a:moveTo>
                  <a:lnTo>
                    <a:pt x="3245270" y="8795"/>
                  </a:lnTo>
                  <a:lnTo>
                    <a:pt x="3245270" y="448572"/>
                  </a:lnTo>
                  <a:lnTo>
                    <a:pt x="3298044" y="448572"/>
                  </a:lnTo>
                  <a:lnTo>
                    <a:pt x="3298044" y="268264"/>
                  </a:lnTo>
                  <a:lnTo>
                    <a:pt x="3535998" y="268264"/>
                  </a:lnTo>
                  <a:lnTo>
                    <a:pt x="3502344" y="244940"/>
                  </a:lnTo>
                  <a:lnTo>
                    <a:pt x="3491546" y="243762"/>
                  </a:lnTo>
                  <a:lnTo>
                    <a:pt x="3491546" y="234966"/>
                  </a:lnTo>
                  <a:lnTo>
                    <a:pt x="3505210" y="229548"/>
                  </a:lnTo>
                  <a:lnTo>
                    <a:pt x="3517932" y="222087"/>
                  </a:lnTo>
                  <a:lnTo>
                    <a:pt x="3519879" y="220516"/>
                  </a:lnTo>
                  <a:lnTo>
                    <a:pt x="3298044" y="220516"/>
                  </a:lnTo>
                  <a:lnTo>
                    <a:pt x="3298044" y="56542"/>
                  </a:lnTo>
                  <a:lnTo>
                    <a:pt x="3538311" y="56542"/>
                  </a:lnTo>
                  <a:lnTo>
                    <a:pt x="3534031" y="51045"/>
                  </a:lnTo>
                  <a:lnTo>
                    <a:pt x="3494687" y="23245"/>
                  </a:lnTo>
                  <a:lnTo>
                    <a:pt x="3442856" y="9698"/>
                  </a:lnTo>
                  <a:lnTo>
                    <a:pt x="3423066" y="8795"/>
                  </a:lnTo>
                  <a:close/>
                </a:path>
                <a:path w="3921125" h="457834">
                  <a:moveTo>
                    <a:pt x="3535998" y="268264"/>
                  </a:moveTo>
                  <a:lnTo>
                    <a:pt x="3450081" y="268264"/>
                  </a:lnTo>
                  <a:lnTo>
                    <a:pt x="3459780" y="268892"/>
                  </a:lnTo>
                  <a:lnTo>
                    <a:pt x="3468143" y="270777"/>
                  </a:lnTo>
                  <a:lnTo>
                    <a:pt x="3491546" y="307215"/>
                  </a:lnTo>
                  <a:lnTo>
                    <a:pt x="3491546" y="448572"/>
                  </a:lnTo>
                  <a:lnTo>
                    <a:pt x="3543691" y="448572"/>
                  </a:lnTo>
                  <a:lnTo>
                    <a:pt x="3543691" y="300933"/>
                  </a:lnTo>
                  <a:lnTo>
                    <a:pt x="3542748" y="287700"/>
                  </a:lnTo>
                  <a:lnTo>
                    <a:pt x="3539921" y="276274"/>
                  </a:lnTo>
                  <a:lnTo>
                    <a:pt x="3535998" y="268264"/>
                  </a:lnTo>
                  <a:close/>
                </a:path>
                <a:path w="3921125" h="457834">
                  <a:moveTo>
                    <a:pt x="3538311" y="56542"/>
                  </a:moveTo>
                  <a:lnTo>
                    <a:pt x="3418040" y="56542"/>
                  </a:lnTo>
                  <a:lnTo>
                    <a:pt x="3438733" y="57877"/>
                  </a:lnTo>
                  <a:lnTo>
                    <a:pt x="3456835" y="61882"/>
                  </a:lnTo>
                  <a:lnTo>
                    <a:pt x="3495433" y="89329"/>
                  </a:lnTo>
                  <a:lnTo>
                    <a:pt x="3508509" y="136330"/>
                  </a:lnTo>
                  <a:lnTo>
                    <a:pt x="3508509" y="140728"/>
                  </a:lnTo>
                  <a:lnTo>
                    <a:pt x="3495080" y="188083"/>
                  </a:lnTo>
                  <a:lnTo>
                    <a:pt x="3456363" y="215333"/>
                  </a:lnTo>
                  <a:lnTo>
                    <a:pt x="3418040" y="220516"/>
                  </a:lnTo>
                  <a:lnTo>
                    <a:pt x="3519879" y="220516"/>
                  </a:lnTo>
                  <a:lnTo>
                    <a:pt x="3549620" y="187337"/>
                  </a:lnTo>
                  <a:lnTo>
                    <a:pt x="3561282" y="132561"/>
                  </a:lnTo>
                  <a:lnTo>
                    <a:pt x="3561282" y="125650"/>
                  </a:lnTo>
                  <a:lnTo>
                    <a:pt x="3560182" y="108098"/>
                  </a:lnTo>
                  <a:lnTo>
                    <a:pt x="3556884" y="91882"/>
                  </a:lnTo>
                  <a:lnTo>
                    <a:pt x="3551387" y="77000"/>
                  </a:lnTo>
                  <a:lnTo>
                    <a:pt x="3543691" y="63453"/>
                  </a:lnTo>
                  <a:lnTo>
                    <a:pt x="3538311" y="56542"/>
                  </a:lnTo>
                  <a:close/>
                </a:path>
                <a:path w="3921125" h="457834">
                  <a:moveTo>
                    <a:pt x="3648521" y="290252"/>
                  </a:moveTo>
                  <a:lnTo>
                    <a:pt x="3596376" y="290252"/>
                  </a:lnTo>
                  <a:lnTo>
                    <a:pt x="3596376" y="303446"/>
                  </a:lnTo>
                  <a:lnTo>
                    <a:pt x="3601716" y="350722"/>
                  </a:lnTo>
                  <a:lnTo>
                    <a:pt x="3617736" y="389516"/>
                  </a:lnTo>
                  <a:lnTo>
                    <a:pt x="3643652" y="419201"/>
                  </a:lnTo>
                  <a:lnTo>
                    <a:pt x="3677420" y="440405"/>
                  </a:lnTo>
                  <a:lnTo>
                    <a:pt x="3717628" y="453127"/>
                  </a:lnTo>
                  <a:lnTo>
                    <a:pt x="3762863" y="457368"/>
                  </a:lnTo>
                  <a:lnTo>
                    <a:pt x="3785951" y="456386"/>
                  </a:lnTo>
                  <a:lnTo>
                    <a:pt x="3827416" y="448533"/>
                  </a:lnTo>
                  <a:lnTo>
                    <a:pt x="3862677" y="432709"/>
                  </a:lnTo>
                  <a:lnTo>
                    <a:pt x="3888823" y="411505"/>
                  </a:lnTo>
                  <a:lnTo>
                    <a:pt x="3762863" y="411505"/>
                  </a:lnTo>
                  <a:lnTo>
                    <a:pt x="3738871" y="409856"/>
                  </a:lnTo>
                  <a:lnTo>
                    <a:pt x="3697721" y="396663"/>
                  </a:lnTo>
                  <a:lnTo>
                    <a:pt x="3666544" y="369884"/>
                  </a:lnTo>
                  <a:lnTo>
                    <a:pt x="3650523" y="329047"/>
                  </a:lnTo>
                  <a:lnTo>
                    <a:pt x="3648521" y="303446"/>
                  </a:lnTo>
                  <a:lnTo>
                    <a:pt x="3648521" y="290252"/>
                  </a:lnTo>
                  <a:close/>
                </a:path>
                <a:path w="3921125" h="457834">
                  <a:moveTo>
                    <a:pt x="3755324" y="0"/>
                  </a:moveTo>
                  <a:lnTo>
                    <a:pt x="3713859" y="3612"/>
                  </a:lnTo>
                  <a:lnTo>
                    <a:pt x="3661675" y="22460"/>
                  </a:lnTo>
                  <a:lnTo>
                    <a:pt x="3625275" y="55914"/>
                  </a:lnTo>
                  <a:lnTo>
                    <a:pt x="3608195" y="102091"/>
                  </a:lnTo>
                  <a:lnTo>
                    <a:pt x="3607083" y="120467"/>
                  </a:lnTo>
                  <a:lnTo>
                    <a:pt x="3608077" y="137705"/>
                  </a:lnTo>
                  <a:lnTo>
                    <a:pt x="3623390" y="180936"/>
                  </a:lnTo>
                  <a:lnTo>
                    <a:pt x="3655903" y="210857"/>
                  </a:lnTo>
                  <a:lnTo>
                    <a:pt x="3701608" y="231982"/>
                  </a:lnTo>
                  <a:lnTo>
                    <a:pt x="3784695" y="254913"/>
                  </a:lnTo>
                  <a:lnTo>
                    <a:pt x="3798045" y="258840"/>
                  </a:lnTo>
                  <a:lnTo>
                    <a:pt x="3841394" y="277844"/>
                  </a:lnTo>
                  <a:lnTo>
                    <a:pt x="3865268" y="307844"/>
                  </a:lnTo>
                  <a:lnTo>
                    <a:pt x="3868409" y="329832"/>
                  </a:lnTo>
                  <a:lnTo>
                    <a:pt x="3866721" y="346677"/>
                  </a:lnTo>
                  <a:lnTo>
                    <a:pt x="3841394" y="388260"/>
                  </a:lnTo>
                  <a:lnTo>
                    <a:pt x="3787090" y="410052"/>
                  </a:lnTo>
                  <a:lnTo>
                    <a:pt x="3762863" y="411505"/>
                  </a:lnTo>
                  <a:lnTo>
                    <a:pt x="3888823" y="411505"/>
                  </a:lnTo>
                  <a:lnTo>
                    <a:pt x="3915685" y="365015"/>
                  </a:lnTo>
                  <a:lnTo>
                    <a:pt x="3920528" y="328144"/>
                  </a:lnTo>
                  <a:lnTo>
                    <a:pt x="3919416" y="310042"/>
                  </a:lnTo>
                  <a:lnTo>
                    <a:pt x="3902335" y="265751"/>
                  </a:lnTo>
                  <a:lnTo>
                    <a:pt x="3867938" y="235005"/>
                  </a:lnTo>
                  <a:lnTo>
                    <a:pt x="3821133" y="214548"/>
                  </a:lnTo>
                  <a:lnTo>
                    <a:pt x="3784852" y="204810"/>
                  </a:lnTo>
                  <a:lnTo>
                    <a:pt x="3738243" y="193070"/>
                  </a:lnTo>
                  <a:lnTo>
                    <a:pt x="3692773" y="175910"/>
                  </a:lnTo>
                  <a:lnTo>
                    <a:pt x="3662028" y="140414"/>
                  </a:lnTo>
                  <a:lnTo>
                    <a:pt x="3659201" y="119368"/>
                  </a:lnTo>
                  <a:lnTo>
                    <a:pt x="3660850" y="102797"/>
                  </a:lnTo>
                  <a:lnTo>
                    <a:pt x="3685588" y="65338"/>
                  </a:lnTo>
                  <a:lnTo>
                    <a:pt x="3734709" y="47079"/>
                  </a:lnTo>
                  <a:lnTo>
                    <a:pt x="3755324" y="45862"/>
                  </a:lnTo>
                  <a:lnTo>
                    <a:pt x="3878993" y="45862"/>
                  </a:lnTo>
                  <a:lnTo>
                    <a:pt x="3866996" y="34553"/>
                  </a:lnTo>
                  <a:lnTo>
                    <a:pt x="3816932" y="8834"/>
                  </a:lnTo>
                  <a:lnTo>
                    <a:pt x="3777038" y="981"/>
                  </a:lnTo>
                  <a:lnTo>
                    <a:pt x="3755324" y="0"/>
                  </a:lnTo>
                  <a:close/>
                </a:path>
                <a:path w="3921125" h="457834">
                  <a:moveTo>
                    <a:pt x="3878993" y="45862"/>
                  </a:moveTo>
                  <a:lnTo>
                    <a:pt x="3755324" y="45862"/>
                  </a:lnTo>
                  <a:lnTo>
                    <a:pt x="3769970" y="46451"/>
                  </a:lnTo>
                  <a:lnTo>
                    <a:pt x="3783752" y="48218"/>
                  </a:lnTo>
                  <a:lnTo>
                    <a:pt x="3819995" y="60626"/>
                  </a:lnTo>
                  <a:lnTo>
                    <a:pt x="3851839" y="94709"/>
                  </a:lnTo>
                  <a:lnTo>
                    <a:pt x="3859614" y="135702"/>
                  </a:lnTo>
                  <a:lnTo>
                    <a:pt x="3859614" y="162089"/>
                  </a:lnTo>
                  <a:lnTo>
                    <a:pt x="3911759" y="162089"/>
                  </a:lnTo>
                  <a:lnTo>
                    <a:pt x="3911759" y="135702"/>
                  </a:lnTo>
                  <a:lnTo>
                    <a:pt x="3910463" y="114067"/>
                  </a:lnTo>
                  <a:lnTo>
                    <a:pt x="3906576" y="94395"/>
                  </a:lnTo>
                  <a:lnTo>
                    <a:pt x="3900097" y="76686"/>
                  </a:lnTo>
                  <a:lnTo>
                    <a:pt x="3891026" y="60940"/>
                  </a:lnTo>
                  <a:lnTo>
                    <a:pt x="3879993" y="46804"/>
                  </a:lnTo>
                  <a:lnTo>
                    <a:pt x="3878993" y="458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50248" y="10292880"/>
              <a:ext cx="8684467" cy="8795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4734" y="1261741"/>
            <a:ext cx="15914126" cy="1145253"/>
          </a:xfrm>
          <a:prstGeom prst="rect">
            <a:avLst/>
          </a:prstGeom>
        </p:spPr>
      </p:pic>
      <p:pic>
        <p:nvPicPr>
          <p:cNvPr id="3" name="object 3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9412" y="3195295"/>
            <a:ext cx="8265823" cy="574223"/>
          </a:xfrm>
          <a:prstGeom prst="rect">
            <a:avLst/>
          </a:prstGeom>
        </p:spPr>
      </p:pic>
      <p:pic>
        <p:nvPicPr>
          <p:cNvPr id="4" name="object 4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5205" y="4245315"/>
            <a:ext cx="17252711" cy="138802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9445" y="7009629"/>
            <a:ext cx="18927748" cy="885418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18783" y="6106201"/>
            <a:ext cx="10538893" cy="574223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13129" y="8596596"/>
            <a:ext cx="5465980" cy="565427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0231" y="9637821"/>
            <a:ext cx="18376191" cy="88541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5607617" y="4910845"/>
            <a:ext cx="8933815" cy="1885314"/>
          </a:xfrm>
          <a:custGeom>
            <a:avLst/>
            <a:gdLst/>
            <a:ahLst/>
            <a:cxnLst/>
            <a:rect l="l" t="t" r="r" b="b"/>
            <a:pathLst>
              <a:path w="8933815" h="1885315">
                <a:moveTo>
                  <a:pt x="816729" y="0"/>
                </a:moveTo>
                <a:lnTo>
                  <a:pt x="418835" y="0"/>
                </a:lnTo>
                <a:lnTo>
                  <a:pt x="0" y="1465924"/>
                </a:lnTo>
                <a:lnTo>
                  <a:pt x="234547" y="1465924"/>
                </a:lnTo>
                <a:lnTo>
                  <a:pt x="330879" y="1120384"/>
                </a:lnTo>
                <a:lnTo>
                  <a:pt x="1135238" y="1120384"/>
                </a:lnTo>
                <a:lnTo>
                  <a:pt x="1075703" y="910967"/>
                </a:lnTo>
                <a:lnTo>
                  <a:pt x="387422" y="910967"/>
                </a:lnTo>
                <a:lnTo>
                  <a:pt x="601028" y="140309"/>
                </a:lnTo>
                <a:lnTo>
                  <a:pt x="856617" y="140309"/>
                </a:lnTo>
                <a:lnTo>
                  <a:pt x="816729" y="0"/>
                </a:lnTo>
                <a:close/>
              </a:path>
              <a:path w="8933815" h="1885315">
                <a:moveTo>
                  <a:pt x="1135238" y="1120384"/>
                </a:moveTo>
                <a:lnTo>
                  <a:pt x="904684" y="1120384"/>
                </a:lnTo>
                <a:lnTo>
                  <a:pt x="1001016" y="1465924"/>
                </a:lnTo>
                <a:lnTo>
                  <a:pt x="1233470" y="1465924"/>
                </a:lnTo>
                <a:lnTo>
                  <a:pt x="1135238" y="1120384"/>
                </a:lnTo>
                <a:close/>
              </a:path>
              <a:path w="8933815" h="1885315">
                <a:moveTo>
                  <a:pt x="856617" y="140309"/>
                </a:moveTo>
                <a:lnTo>
                  <a:pt x="634535" y="140309"/>
                </a:lnTo>
                <a:lnTo>
                  <a:pt x="848141" y="910967"/>
                </a:lnTo>
                <a:lnTo>
                  <a:pt x="1075703" y="910967"/>
                </a:lnTo>
                <a:lnTo>
                  <a:pt x="856617" y="140309"/>
                </a:lnTo>
                <a:close/>
              </a:path>
              <a:path w="8933815" h="1885315">
                <a:moveTo>
                  <a:pt x="1566101" y="433494"/>
                </a:moveTo>
                <a:lnTo>
                  <a:pt x="1354588" y="433494"/>
                </a:lnTo>
                <a:lnTo>
                  <a:pt x="1354588" y="1884759"/>
                </a:lnTo>
                <a:lnTo>
                  <a:pt x="1570288" y="1884759"/>
                </a:lnTo>
                <a:lnTo>
                  <a:pt x="1570288" y="1325614"/>
                </a:lnTo>
                <a:lnTo>
                  <a:pt x="2314150" y="1325614"/>
                </a:lnTo>
                <a:lnTo>
                  <a:pt x="2328735" y="1306766"/>
                </a:lnTo>
                <a:lnTo>
                  <a:pt x="1888604" y="1306766"/>
                </a:lnTo>
                <a:lnTo>
                  <a:pt x="1835160" y="1303164"/>
                </a:lnTo>
                <a:lnTo>
                  <a:pt x="1785403" y="1292358"/>
                </a:lnTo>
                <a:lnTo>
                  <a:pt x="1739331" y="1274348"/>
                </a:lnTo>
                <a:lnTo>
                  <a:pt x="1696944" y="1249134"/>
                </a:lnTo>
                <a:lnTo>
                  <a:pt x="1658244" y="1216717"/>
                </a:lnTo>
                <a:lnTo>
                  <a:pt x="1630729" y="1184548"/>
                </a:lnTo>
                <a:lnTo>
                  <a:pt x="1608216" y="1148074"/>
                </a:lnTo>
                <a:lnTo>
                  <a:pt x="1590707" y="1107296"/>
                </a:lnTo>
                <a:lnTo>
                  <a:pt x="1578200" y="1062213"/>
                </a:lnTo>
                <a:lnTo>
                  <a:pt x="1570696" y="1012825"/>
                </a:lnTo>
                <a:lnTo>
                  <a:pt x="1568194" y="959133"/>
                </a:lnTo>
                <a:lnTo>
                  <a:pt x="1568194" y="940285"/>
                </a:lnTo>
                <a:lnTo>
                  <a:pt x="1570696" y="887233"/>
                </a:lnTo>
                <a:lnTo>
                  <a:pt x="1578200" y="838369"/>
                </a:lnTo>
                <a:lnTo>
                  <a:pt x="1590707" y="793693"/>
                </a:lnTo>
                <a:lnTo>
                  <a:pt x="1608216" y="753205"/>
                </a:lnTo>
                <a:lnTo>
                  <a:pt x="1630729" y="716906"/>
                </a:lnTo>
                <a:lnTo>
                  <a:pt x="1658244" y="684795"/>
                </a:lnTo>
                <a:lnTo>
                  <a:pt x="1696944" y="652378"/>
                </a:lnTo>
                <a:lnTo>
                  <a:pt x="1739331" y="627164"/>
                </a:lnTo>
                <a:lnTo>
                  <a:pt x="1785403" y="609154"/>
                </a:lnTo>
                <a:lnTo>
                  <a:pt x="1835160" y="598348"/>
                </a:lnTo>
                <a:lnTo>
                  <a:pt x="1888604" y="594746"/>
                </a:lnTo>
                <a:lnTo>
                  <a:pt x="2327324" y="594746"/>
                </a:lnTo>
                <a:lnTo>
                  <a:pt x="2317739" y="582181"/>
                </a:lnTo>
                <a:lnTo>
                  <a:pt x="1566101" y="582181"/>
                </a:lnTo>
                <a:lnTo>
                  <a:pt x="1566101" y="433494"/>
                </a:lnTo>
                <a:close/>
              </a:path>
              <a:path w="8933815" h="1885315">
                <a:moveTo>
                  <a:pt x="2314150" y="1325614"/>
                </a:moveTo>
                <a:lnTo>
                  <a:pt x="1603795" y="1325614"/>
                </a:lnTo>
                <a:lnTo>
                  <a:pt x="1617408" y="1346425"/>
                </a:lnTo>
                <a:lnTo>
                  <a:pt x="1650915" y="1387261"/>
                </a:lnTo>
                <a:lnTo>
                  <a:pt x="1693453" y="1425349"/>
                </a:lnTo>
                <a:lnTo>
                  <a:pt x="1748948" y="1456762"/>
                </a:lnTo>
                <a:lnTo>
                  <a:pt x="1818318" y="1481106"/>
                </a:lnTo>
                <a:lnTo>
                  <a:pt x="1858761" y="1488960"/>
                </a:lnTo>
                <a:lnTo>
                  <a:pt x="1903132" y="1493671"/>
                </a:lnTo>
                <a:lnTo>
                  <a:pt x="1951429" y="1495242"/>
                </a:lnTo>
                <a:lnTo>
                  <a:pt x="2002527" y="1492729"/>
                </a:lnTo>
                <a:lnTo>
                  <a:pt x="2051949" y="1485190"/>
                </a:lnTo>
                <a:lnTo>
                  <a:pt x="2099697" y="1472625"/>
                </a:lnTo>
                <a:lnTo>
                  <a:pt x="2145768" y="1455034"/>
                </a:lnTo>
                <a:lnTo>
                  <a:pt x="2190165" y="1432417"/>
                </a:lnTo>
                <a:lnTo>
                  <a:pt x="2231965" y="1405109"/>
                </a:lnTo>
                <a:lnTo>
                  <a:pt x="2270246" y="1373445"/>
                </a:lnTo>
                <a:lnTo>
                  <a:pt x="2305010" y="1337425"/>
                </a:lnTo>
                <a:lnTo>
                  <a:pt x="2314150" y="1325614"/>
                </a:lnTo>
                <a:close/>
              </a:path>
              <a:path w="8933815" h="1885315">
                <a:moveTo>
                  <a:pt x="2327324" y="594746"/>
                </a:moveTo>
                <a:lnTo>
                  <a:pt x="1888604" y="594746"/>
                </a:lnTo>
                <a:lnTo>
                  <a:pt x="1942717" y="598348"/>
                </a:lnTo>
                <a:lnTo>
                  <a:pt x="1992810" y="609154"/>
                </a:lnTo>
                <a:lnTo>
                  <a:pt x="2038882" y="627164"/>
                </a:lnTo>
                <a:lnTo>
                  <a:pt x="2080933" y="652378"/>
                </a:lnTo>
                <a:lnTo>
                  <a:pt x="2118963" y="684795"/>
                </a:lnTo>
                <a:lnTo>
                  <a:pt x="2147118" y="716906"/>
                </a:lnTo>
                <a:lnTo>
                  <a:pt x="2170154" y="753205"/>
                </a:lnTo>
                <a:lnTo>
                  <a:pt x="2188071" y="793693"/>
                </a:lnTo>
                <a:lnTo>
                  <a:pt x="2200869" y="838369"/>
                </a:lnTo>
                <a:lnTo>
                  <a:pt x="2208547" y="887233"/>
                </a:lnTo>
                <a:lnTo>
                  <a:pt x="2211107" y="940285"/>
                </a:lnTo>
                <a:lnTo>
                  <a:pt x="2211107" y="959133"/>
                </a:lnTo>
                <a:lnTo>
                  <a:pt x="2208605" y="1012825"/>
                </a:lnTo>
                <a:lnTo>
                  <a:pt x="2201101" y="1062213"/>
                </a:lnTo>
                <a:lnTo>
                  <a:pt x="2188595" y="1107296"/>
                </a:lnTo>
                <a:lnTo>
                  <a:pt x="2171085" y="1148074"/>
                </a:lnTo>
                <a:lnTo>
                  <a:pt x="2148573" y="1184548"/>
                </a:lnTo>
                <a:lnTo>
                  <a:pt x="2121057" y="1216717"/>
                </a:lnTo>
                <a:lnTo>
                  <a:pt x="2082943" y="1249134"/>
                </a:lnTo>
                <a:lnTo>
                  <a:pt x="2040641" y="1274348"/>
                </a:lnTo>
                <a:lnTo>
                  <a:pt x="1994150" y="1292358"/>
                </a:lnTo>
                <a:lnTo>
                  <a:pt x="1943471" y="1303164"/>
                </a:lnTo>
                <a:lnTo>
                  <a:pt x="1888604" y="1306766"/>
                </a:lnTo>
                <a:lnTo>
                  <a:pt x="2328735" y="1306766"/>
                </a:lnTo>
                <a:lnTo>
                  <a:pt x="2363981" y="1252318"/>
                </a:lnTo>
                <a:lnTo>
                  <a:pt x="2383818" y="1211190"/>
                </a:lnTo>
                <a:lnTo>
                  <a:pt x="2400048" y="1167387"/>
                </a:lnTo>
                <a:lnTo>
                  <a:pt x="2412671" y="1120908"/>
                </a:lnTo>
                <a:lnTo>
                  <a:pt x="2421688" y="1071753"/>
                </a:lnTo>
                <a:lnTo>
                  <a:pt x="2427098" y="1019922"/>
                </a:lnTo>
                <a:lnTo>
                  <a:pt x="2428901" y="965415"/>
                </a:lnTo>
                <a:lnTo>
                  <a:pt x="2428901" y="934003"/>
                </a:lnTo>
                <a:lnTo>
                  <a:pt x="2427040" y="879554"/>
                </a:lnTo>
                <a:lnTo>
                  <a:pt x="2421455" y="827898"/>
                </a:lnTo>
                <a:lnTo>
                  <a:pt x="2412148" y="779034"/>
                </a:lnTo>
                <a:lnTo>
                  <a:pt x="2399117" y="732962"/>
                </a:lnTo>
                <a:lnTo>
                  <a:pt x="2382364" y="689682"/>
                </a:lnTo>
                <a:lnTo>
                  <a:pt x="2361888" y="649195"/>
                </a:lnTo>
                <a:lnTo>
                  <a:pt x="2334161" y="603709"/>
                </a:lnTo>
                <a:lnTo>
                  <a:pt x="2327324" y="594746"/>
                </a:lnTo>
                <a:close/>
              </a:path>
              <a:path w="8933815" h="1885315">
                <a:moveTo>
                  <a:pt x="1951429" y="404176"/>
                </a:moveTo>
                <a:lnTo>
                  <a:pt x="1893881" y="406354"/>
                </a:lnTo>
                <a:lnTo>
                  <a:pt x="1841861" y="412888"/>
                </a:lnTo>
                <a:lnTo>
                  <a:pt x="1795371" y="423777"/>
                </a:lnTo>
                <a:lnTo>
                  <a:pt x="1754409" y="439023"/>
                </a:lnTo>
                <a:lnTo>
                  <a:pt x="1718975" y="458624"/>
                </a:lnTo>
                <a:lnTo>
                  <a:pt x="1681673" y="486765"/>
                </a:lnTo>
                <a:lnTo>
                  <a:pt x="1649344" y="516738"/>
                </a:lnTo>
                <a:lnTo>
                  <a:pt x="1621989" y="548543"/>
                </a:lnTo>
                <a:lnTo>
                  <a:pt x="1599607" y="582181"/>
                </a:lnTo>
                <a:lnTo>
                  <a:pt x="2317739" y="582181"/>
                </a:lnTo>
                <a:lnTo>
                  <a:pt x="2268152" y="526308"/>
                </a:lnTo>
                <a:lnTo>
                  <a:pt x="2229871" y="494393"/>
                </a:lnTo>
                <a:lnTo>
                  <a:pt x="2188071" y="467001"/>
                </a:lnTo>
                <a:lnTo>
                  <a:pt x="2144428" y="444384"/>
                </a:lnTo>
                <a:lnTo>
                  <a:pt x="2098943" y="426793"/>
                </a:lnTo>
                <a:lnTo>
                  <a:pt x="2051614" y="414228"/>
                </a:lnTo>
                <a:lnTo>
                  <a:pt x="2002443" y="406689"/>
                </a:lnTo>
                <a:lnTo>
                  <a:pt x="1951429" y="404176"/>
                </a:lnTo>
                <a:close/>
              </a:path>
              <a:path w="8933815" h="1885315">
                <a:moveTo>
                  <a:pt x="2823916" y="433494"/>
                </a:moveTo>
                <a:lnTo>
                  <a:pt x="2612404" y="433494"/>
                </a:lnTo>
                <a:lnTo>
                  <a:pt x="2612404" y="1884759"/>
                </a:lnTo>
                <a:lnTo>
                  <a:pt x="2828104" y="1884759"/>
                </a:lnTo>
                <a:lnTo>
                  <a:pt x="2828104" y="1325614"/>
                </a:lnTo>
                <a:lnTo>
                  <a:pt x="3571965" y="1325614"/>
                </a:lnTo>
                <a:lnTo>
                  <a:pt x="3586550" y="1306766"/>
                </a:lnTo>
                <a:lnTo>
                  <a:pt x="3146419" y="1306766"/>
                </a:lnTo>
                <a:lnTo>
                  <a:pt x="3092975" y="1303164"/>
                </a:lnTo>
                <a:lnTo>
                  <a:pt x="3043218" y="1292358"/>
                </a:lnTo>
                <a:lnTo>
                  <a:pt x="2997146" y="1274348"/>
                </a:lnTo>
                <a:lnTo>
                  <a:pt x="2954760" y="1249134"/>
                </a:lnTo>
                <a:lnTo>
                  <a:pt x="2916059" y="1216717"/>
                </a:lnTo>
                <a:lnTo>
                  <a:pt x="2888544" y="1184548"/>
                </a:lnTo>
                <a:lnTo>
                  <a:pt x="2866032" y="1148074"/>
                </a:lnTo>
                <a:lnTo>
                  <a:pt x="2848522" y="1107296"/>
                </a:lnTo>
                <a:lnTo>
                  <a:pt x="2836015" y="1062213"/>
                </a:lnTo>
                <a:lnTo>
                  <a:pt x="2828511" y="1012825"/>
                </a:lnTo>
                <a:lnTo>
                  <a:pt x="2826009" y="959133"/>
                </a:lnTo>
                <a:lnTo>
                  <a:pt x="2826009" y="940285"/>
                </a:lnTo>
                <a:lnTo>
                  <a:pt x="2828511" y="887233"/>
                </a:lnTo>
                <a:lnTo>
                  <a:pt x="2836015" y="838369"/>
                </a:lnTo>
                <a:lnTo>
                  <a:pt x="2848522" y="793693"/>
                </a:lnTo>
                <a:lnTo>
                  <a:pt x="2866032" y="753205"/>
                </a:lnTo>
                <a:lnTo>
                  <a:pt x="2888544" y="716906"/>
                </a:lnTo>
                <a:lnTo>
                  <a:pt x="2916059" y="684795"/>
                </a:lnTo>
                <a:lnTo>
                  <a:pt x="2954760" y="652378"/>
                </a:lnTo>
                <a:lnTo>
                  <a:pt x="2997146" y="627164"/>
                </a:lnTo>
                <a:lnTo>
                  <a:pt x="3043218" y="609154"/>
                </a:lnTo>
                <a:lnTo>
                  <a:pt x="3092975" y="598348"/>
                </a:lnTo>
                <a:lnTo>
                  <a:pt x="3146419" y="594746"/>
                </a:lnTo>
                <a:lnTo>
                  <a:pt x="3585139" y="594746"/>
                </a:lnTo>
                <a:lnTo>
                  <a:pt x="3575555" y="582181"/>
                </a:lnTo>
                <a:lnTo>
                  <a:pt x="2823916" y="582181"/>
                </a:lnTo>
                <a:lnTo>
                  <a:pt x="2823916" y="433494"/>
                </a:lnTo>
                <a:close/>
              </a:path>
              <a:path w="8933815" h="1885315">
                <a:moveTo>
                  <a:pt x="3571965" y="1325614"/>
                </a:moveTo>
                <a:lnTo>
                  <a:pt x="2861611" y="1325614"/>
                </a:lnTo>
                <a:lnTo>
                  <a:pt x="2875223" y="1346425"/>
                </a:lnTo>
                <a:lnTo>
                  <a:pt x="2908730" y="1387261"/>
                </a:lnTo>
                <a:lnTo>
                  <a:pt x="2951268" y="1425349"/>
                </a:lnTo>
                <a:lnTo>
                  <a:pt x="3006763" y="1456762"/>
                </a:lnTo>
                <a:lnTo>
                  <a:pt x="3076133" y="1481106"/>
                </a:lnTo>
                <a:lnTo>
                  <a:pt x="3116576" y="1488960"/>
                </a:lnTo>
                <a:lnTo>
                  <a:pt x="3160947" y="1493671"/>
                </a:lnTo>
                <a:lnTo>
                  <a:pt x="3209244" y="1495242"/>
                </a:lnTo>
                <a:lnTo>
                  <a:pt x="3260342" y="1492729"/>
                </a:lnTo>
                <a:lnTo>
                  <a:pt x="3309764" y="1485190"/>
                </a:lnTo>
                <a:lnTo>
                  <a:pt x="3357512" y="1472625"/>
                </a:lnTo>
                <a:lnTo>
                  <a:pt x="3403584" y="1455034"/>
                </a:lnTo>
                <a:lnTo>
                  <a:pt x="3447980" y="1432417"/>
                </a:lnTo>
                <a:lnTo>
                  <a:pt x="3489780" y="1405109"/>
                </a:lnTo>
                <a:lnTo>
                  <a:pt x="3528062" y="1373445"/>
                </a:lnTo>
                <a:lnTo>
                  <a:pt x="3562825" y="1337425"/>
                </a:lnTo>
                <a:lnTo>
                  <a:pt x="3571965" y="1325614"/>
                </a:lnTo>
                <a:close/>
              </a:path>
              <a:path w="8933815" h="1885315">
                <a:moveTo>
                  <a:pt x="3585139" y="594746"/>
                </a:moveTo>
                <a:lnTo>
                  <a:pt x="3146419" y="594746"/>
                </a:lnTo>
                <a:lnTo>
                  <a:pt x="3200532" y="598348"/>
                </a:lnTo>
                <a:lnTo>
                  <a:pt x="3250625" y="609154"/>
                </a:lnTo>
                <a:lnTo>
                  <a:pt x="3296697" y="627164"/>
                </a:lnTo>
                <a:lnTo>
                  <a:pt x="3338748" y="652378"/>
                </a:lnTo>
                <a:lnTo>
                  <a:pt x="3376778" y="684795"/>
                </a:lnTo>
                <a:lnTo>
                  <a:pt x="3404933" y="716906"/>
                </a:lnTo>
                <a:lnTo>
                  <a:pt x="3427969" y="753205"/>
                </a:lnTo>
                <a:lnTo>
                  <a:pt x="3445886" y="793693"/>
                </a:lnTo>
                <a:lnTo>
                  <a:pt x="3458684" y="838369"/>
                </a:lnTo>
                <a:lnTo>
                  <a:pt x="3466362" y="887233"/>
                </a:lnTo>
                <a:lnTo>
                  <a:pt x="3468922" y="940285"/>
                </a:lnTo>
                <a:lnTo>
                  <a:pt x="3468922" y="959133"/>
                </a:lnTo>
                <a:lnTo>
                  <a:pt x="3466421" y="1012825"/>
                </a:lnTo>
                <a:lnTo>
                  <a:pt x="3458916" y="1062213"/>
                </a:lnTo>
                <a:lnTo>
                  <a:pt x="3446410" y="1107296"/>
                </a:lnTo>
                <a:lnTo>
                  <a:pt x="3428900" y="1148074"/>
                </a:lnTo>
                <a:lnTo>
                  <a:pt x="3406388" y="1184548"/>
                </a:lnTo>
                <a:lnTo>
                  <a:pt x="3378873" y="1216717"/>
                </a:lnTo>
                <a:lnTo>
                  <a:pt x="3340758" y="1249134"/>
                </a:lnTo>
                <a:lnTo>
                  <a:pt x="3298456" y="1274348"/>
                </a:lnTo>
                <a:lnTo>
                  <a:pt x="3251965" y="1292358"/>
                </a:lnTo>
                <a:lnTo>
                  <a:pt x="3201286" y="1303164"/>
                </a:lnTo>
                <a:lnTo>
                  <a:pt x="3146419" y="1306766"/>
                </a:lnTo>
                <a:lnTo>
                  <a:pt x="3586550" y="1306766"/>
                </a:lnTo>
                <a:lnTo>
                  <a:pt x="3621797" y="1252318"/>
                </a:lnTo>
                <a:lnTo>
                  <a:pt x="3641633" y="1211190"/>
                </a:lnTo>
                <a:lnTo>
                  <a:pt x="3657863" y="1167387"/>
                </a:lnTo>
                <a:lnTo>
                  <a:pt x="3670486" y="1120908"/>
                </a:lnTo>
                <a:lnTo>
                  <a:pt x="3679503" y="1071753"/>
                </a:lnTo>
                <a:lnTo>
                  <a:pt x="3684913" y="1019922"/>
                </a:lnTo>
                <a:lnTo>
                  <a:pt x="3686716" y="965415"/>
                </a:lnTo>
                <a:lnTo>
                  <a:pt x="3686716" y="934003"/>
                </a:lnTo>
                <a:lnTo>
                  <a:pt x="3684855" y="879554"/>
                </a:lnTo>
                <a:lnTo>
                  <a:pt x="3679270" y="827898"/>
                </a:lnTo>
                <a:lnTo>
                  <a:pt x="3669963" y="779034"/>
                </a:lnTo>
                <a:lnTo>
                  <a:pt x="3656933" y="732962"/>
                </a:lnTo>
                <a:lnTo>
                  <a:pt x="3640179" y="689682"/>
                </a:lnTo>
                <a:lnTo>
                  <a:pt x="3619703" y="649195"/>
                </a:lnTo>
                <a:lnTo>
                  <a:pt x="3591976" y="603709"/>
                </a:lnTo>
                <a:lnTo>
                  <a:pt x="3585139" y="594746"/>
                </a:lnTo>
                <a:close/>
              </a:path>
              <a:path w="8933815" h="1885315">
                <a:moveTo>
                  <a:pt x="3209244" y="404176"/>
                </a:moveTo>
                <a:lnTo>
                  <a:pt x="3151696" y="406354"/>
                </a:lnTo>
                <a:lnTo>
                  <a:pt x="3099677" y="412888"/>
                </a:lnTo>
                <a:lnTo>
                  <a:pt x="3053186" y="423777"/>
                </a:lnTo>
                <a:lnTo>
                  <a:pt x="3012224" y="439023"/>
                </a:lnTo>
                <a:lnTo>
                  <a:pt x="2976790" y="458624"/>
                </a:lnTo>
                <a:lnTo>
                  <a:pt x="2939488" y="486765"/>
                </a:lnTo>
                <a:lnTo>
                  <a:pt x="2907159" y="516738"/>
                </a:lnTo>
                <a:lnTo>
                  <a:pt x="2879804" y="548543"/>
                </a:lnTo>
                <a:lnTo>
                  <a:pt x="2857422" y="582181"/>
                </a:lnTo>
                <a:lnTo>
                  <a:pt x="3575555" y="582181"/>
                </a:lnTo>
                <a:lnTo>
                  <a:pt x="3525967" y="526308"/>
                </a:lnTo>
                <a:lnTo>
                  <a:pt x="3487686" y="494393"/>
                </a:lnTo>
                <a:lnTo>
                  <a:pt x="3445886" y="467001"/>
                </a:lnTo>
                <a:lnTo>
                  <a:pt x="3402243" y="444384"/>
                </a:lnTo>
                <a:lnTo>
                  <a:pt x="3356758" y="426793"/>
                </a:lnTo>
                <a:lnTo>
                  <a:pt x="3309429" y="414228"/>
                </a:lnTo>
                <a:lnTo>
                  <a:pt x="3260258" y="406689"/>
                </a:lnTo>
                <a:lnTo>
                  <a:pt x="3209244" y="404176"/>
                </a:lnTo>
                <a:close/>
              </a:path>
              <a:path w="8933815" h="1885315">
                <a:moveTo>
                  <a:pt x="4335126" y="404176"/>
                </a:moveTo>
                <a:lnTo>
                  <a:pt x="4285156" y="406037"/>
                </a:lnTo>
                <a:lnTo>
                  <a:pt x="4237165" y="411622"/>
                </a:lnTo>
                <a:lnTo>
                  <a:pt x="4191151" y="420929"/>
                </a:lnTo>
                <a:lnTo>
                  <a:pt x="4147115" y="433960"/>
                </a:lnTo>
                <a:lnTo>
                  <a:pt x="4105057" y="450713"/>
                </a:lnTo>
                <a:lnTo>
                  <a:pt x="4064977" y="471189"/>
                </a:lnTo>
                <a:lnTo>
                  <a:pt x="4020916" y="499419"/>
                </a:lnTo>
                <a:lnTo>
                  <a:pt x="3980875" y="532172"/>
                </a:lnTo>
                <a:lnTo>
                  <a:pt x="3944855" y="569448"/>
                </a:lnTo>
                <a:lnTo>
                  <a:pt x="3912856" y="611248"/>
                </a:lnTo>
                <a:lnTo>
                  <a:pt x="3884878" y="657571"/>
                </a:lnTo>
                <a:lnTo>
                  <a:pt x="3865041" y="698524"/>
                </a:lnTo>
                <a:lnTo>
                  <a:pt x="3848811" y="741804"/>
                </a:lnTo>
                <a:lnTo>
                  <a:pt x="3836188" y="787410"/>
                </a:lnTo>
                <a:lnTo>
                  <a:pt x="3827172" y="835344"/>
                </a:lnTo>
                <a:lnTo>
                  <a:pt x="3821762" y="885604"/>
                </a:lnTo>
                <a:lnTo>
                  <a:pt x="3819959" y="938191"/>
                </a:lnTo>
                <a:lnTo>
                  <a:pt x="3819959" y="963321"/>
                </a:lnTo>
                <a:lnTo>
                  <a:pt x="3821762" y="1015326"/>
                </a:lnTo>
                <a:lnTo>
                  <a:pt x="3827172" y="1065238"/>
                </a:lnTo>
                <a:lnTo>
                  <a:pt x="3836188" y="1113055"/>
                </a:lnTo>
                <a:lnTo>
                  <a:pt x="3848811" y="1158778"/>
                </a:lnTo>
                <a:lnTo>
                  <a:pt x="3865041" y="1202406"/>
                </a:lnTo>
                <a:lnTo>
                  <a:pt x="3884878" y="1243941"/>
                </a:lnTo>
                <a:lnTo>
                  <a:pt x="3913693" y="1289594"/>
                </a:lnTo>
                <a:lnTo>
                  <a:pt x="3946530" y="1331059"/>
                </a:lnTo>
                <a:lnTo>
                  <a:pt x="3983388" y="1368335"/>
                </a:lnTo>
                <a:lnTo>
                  <a:pt x="4024266" y="1401423"/>
                </a:lnTo>
                <a:lnTo>
                  <a:pt x="4069166" y="1430323"/>
                </a:lnTo>
                <a:lnTo>
                  <a:pt x="4109362" y="1450159"/>
                </a:lnTo>
                <a:lnTo>
                  <a:pt x="4151769" y="1466389"/>
                </a:lnTo>
                <a:lnTo>
                  <a:pt x="4196387" y="1479012"/>
                </a:lnTo>
                <a:lnTo>
                  <a:pt x="4243215" y="1488029"/>
                </a:lnTo>
                <a:lnTo>
                  <a:pt x="4292254" y="1493439"/>
                </a:lnTo>
                <a:lnTo>
                  <a:pt x="4343503" y="1495242"/>
                </a:lnTo>
                <a:lnTo>
                  <a:pt x="4397616" y="1493483"/>
                </a:lnTo>
                <a:lnTo>
                  <a:pt x="4447709" y="1488206"/>
                </a:lnTo>
                <a:lnTo>
                  <a:pt x="4493781" y="1479410"/>
                </a:lnTo>
                <a:lnTo>
                  <a:pt x="4535832" y="1467096"/>
                </a:lnTo>
                <a:lnTo>
                  <a:pt x="4573862" y="1451264"/>
                </a:lnTo>
                <a:lnTo>
                  <a:pt x="4616662" y="1427967"/>
                </a:lnTo>
                <a:lnTo>
                  <a:pt x="4655012" y="1402051"/>
                </a:lnTo>
                <a:lnTo>
                  <a:pt x="4688911" y="1373518"/>
                </a:lnTo>
                <a:lnTo>
                  <a:pt x="4718360" y="1342367"/>
                </a:lnTo>
                <a:lnTo>
                  <a:pt x="4744930" y="1310300"/>
                </a:lnTo>
                <a:lnTo>
                  <a:pt x="4747547" y="1306766"/>
                </a:lnTo>
                <a:lnTo>
                  <a:pt x="4347691" y="1306766"/>
                </a:lnTo>
                <a:lnTo>
                  <a:pt x="4297431" y="1303583"/>
                </a:lnTo>
                <a:lnTo>
                  <a:pt x="4250521" y="1294034"/>
                </a:lnTo>
                <a:lnTo>
                  <a:pt x="4206962" y="1278118"/>
                </a:lnTo>
                <a:lnTo>
                  <a:pt x="4166754" y="1255836"/>
                </a:lnTo>
                <a:lnTo>
                  <a:pt x="4129897" y="1227187"/>
                </a:lnTo>
                <a:lnTo>
                  <a:pt x="4098819" y="1192340"/>
                </a:lnTo>
                <a:lnTo>
                  <a:pt x="4074275" y="1153137"/>
                </a:lnTo>
                <a:lnTo>
                  <a:pt x="4056265" y="1109578"/>
                </a:lnTo>
                <a:lnTo>
                  <a:pt x="4044789" y="1061664"/>
                </a:lnTo>
                <a:lnTo>
                  <a:pt x="4039847" y="1009393"/>
                </a:lnTo>
                <a:lnTo>
                  <a:pt x="4833540" y="1009393"/>
                </a:lnTo>
                <a:lnTo>
                  <a:pt x="4833540" y="927720"/>
                </a:lnTo>
                <a:lnTo>
                  <a:pt x="4831795" y="876471"/>
                </a:lnTo>
                <a:lnTo>
                  <a:pt x="4828323" y="843953"/>
                </a:lnTo>
                <a:lnTo>
                  <a:pt x="4041941" y="843953"/>
                </a:lnTo>
                <a:lnTo>
                  <a:pt x="4053983" y="788588"/>
                </a:lnTo>
                <a:lnTo>
                  <a:pt x="4073354" y="739768"/>
                </a:lnTo>
                <a:lnTo>
                  <a:pt x="4100055" y="697491"/>
                </a:lnTo>
                <a:lnTo>
                  <a:pt x="4134085" y="661760"/>
                </a:lnTo>
                <a:lnTo>
                  <a:pt x="4175576" y="632441"/>
                </a:lnTo>
                <a:lnTo>
                  <a:pt x="4222564" y="611499"/>
                </a:lnTo>
                <a:lnTo>
                  <a:pt x="4275049" y="598934"/>
                </a:lnTo>
                <a:lnTo>
                  <a:pt x="4333032" y="594746"/>
                </a:lnTo>
                <a:lnTo>
                  <a:pt x="4732973" y="594746"/>
                </a:lnTo>
                <a:lnTo>
                  <a:pt x="4712413" y="567940"/>
                </a:lnTo>
                <a:lnTo>
                  <a:pt x="4677231" y="531502"/>
                </a:lnTo>
                <a:lnTo>
                  <a:pt x="4638028" y="499251"/>
                </a:lnTo>
                <a:lnTo>
                  <a:pt x="4594804" y="471189"/>
                </a:lnTo>
                <a:lnTo>
                  <a:pt x="4548900" y="447065"/>
                </a:lnTo>
                <a:lnTo>
                  <a:pt x="4499979" y="428301"/>
                </a:lnTo>
                <a:lnTo>
                  <a:pt x="4448044" y="414898"/>
                </a:lnTo>
                <a:lnTo>
                  <a:pt x="4393092" y="406856"/>
                </a:lnTo>
                <a:lnTo>
                  <a:pt x="4335126" y="404176"/>
                </a:lnTo>
                <a:close/>
              </a:path>
              <a:path w="8933815" h="1885315">
                <a:moveTo>
                  <a:pt x="4626217" y="1126667"/>
                </a:moveTo>
                <a:lnTo>
                  <a:pt x="4607631" y="1161221"/>
                </a:lnTo>
                <a:lnTo>
                  <a:pt x="4585380" y="1193681"/>
                </a:lnTo>
                <a:lnTo>
                  <a:pt x="4559465" y="1224046"/>
                </a:lnTo>
                <a:lnTo>
                  <a:pt x="4529884" y="1252318"/>
                </a:lnTo>
                <a:lnTo>
                  <a:pt x="4495723" y="1276139"/>
                </a:lnTo>
                <a:lnTo>
                  <a:pt x="4453971" y="1293154"/>
                </a:lnTo>
                <a:lnTo>
                  <a:pt x="4404626" y="1303363"/>
                </a:lnTo>
                <a:lnTo>
                  <a:pt x="4347691" y="1306766"/>
                </a:lnTo>
                <a:lnTo>
                  <a:pt x="4747547" y="1306766"/>
                </a:lnTo>
                <a:lnTo>
                  <a:pt x="4768097" y="1279018"/>
                </a:lnTo>
                <a:lnTo>
                  <a:pt x="4787861" y="1248522"/>
                </a:lnTo>
                <a:lnTo>
                  <a:pt x="4804222" y="1218811"/>
                </a:lnTo>
                <a:lnTo>
                  <a:pt x="4626217" y="1126667"/>
                </a:lnTo>
                <a:close/>
              </a:path>
              <a:path w="8933815" h="1885315">
                <a:moveTo>
                  <a:pt x="4732973" y="594746"/>
                </a:moveTo>
                <a:lnTo>
                  <a:pt x="4333032" y="594746"/>
                </a:lnTo>
                <a:lnTo>
                  <a:pt x="4390884" y="598934"/>
                </a:lnTo>
                <a:lnTo>
                  <a:pt x="4442976" y="611499"/>
                </a:lnTo>
                <a:lnTo>
                  <a:pt x="4489310" y="632441"/>
                </a:lnTo>
                <a:lnTo>
                  <a:pt x="4529884" y="661760"/>
                </a:lnTo>
                <a:lnTo>
                  <a:pt x="4563391" y="697491"/>
                </a:lnTo>
                <a:lnTo>
                  <a:pt x="4588521" y="739768"/>
                </a:lnTo>
                <a:lnTo>
                  <a:pt x="4605275" y="788588"/>
                </a:lnTo>
                <a:lnTo>
                  <a:pt x="4613652" y="843953"/>
                </a:lnTo>
                <a:lnTo>
                  <a:pt x="4828323" y="843953"/>
                </a:lnTo>
                <a:lnTo>
                  <a:pt x="4817834" y="780604"/>
                </a:lnTo>
                <a:lnTo>
                  <a:pt x="4805618" y="735987"/>
                </a:lnTo>
                <a:lnTo>
                  <a:pt x="4789911" y="693579"/>
                </a:lnTo>
                <a:lnTo>
                  <a:pt x="4770715" y="653383"/>
                </a:lnTo>
                <a:lnTo>
                  <a:pt x="4743574" y="608567"/>
                </a:lnTo>
                <a:lnTo>
                  <a:pt x="4732973" y="594746"/>
                </a:lnTo>
                <a:close/>
              </a:path>
              <a:path w="8933815" h="1885315">
                <a:moveTo>
                  <a:pt x="5220930" y="433494"/>
                </a:moveTo>
                <a:lnTo>
                  <a:pt x="5009418" y="433494"/>
                </a:lnTo>
                <a:lnTo>
                  <a:pt x="5009418" y="1465924"/>
                </a:lnTo>
                <a:lnTo>
                  <a:pt x="5225118" y="1465924"/>
                </a:lnTo>
                <a:lnTo>
                  <a:pt x="5225118" y="944473"/>
                </a:lnTo>
                <a:lnTo>
                  <a:pt x="5227329" y="890839"/>
                </a:lnTo>
                <a:lnTo>
                  <a:pt x="5233960" y="841626"/>
                </a:lnTo>
                <a:lnTo>
                  <a:pt x="5245013" y="796834"/>
                </a:lnTo>
                <a:lnTo>
                  <a:pt x="5260487" y="756463"/>
                </a:lnTo>
                <a:lnTo>
                  <a:pt x="5280381" y="720513"/>
                </a:lnTo>
                <a:lnTo>
                  <a:pt x="5304697" y="688984"/>
                </a:lnTo>
                <a:lnTo>
                  <a:pt x="5339461" y="657320"/>
                </a:lnTo>
                <a:lnTo>
                  <a:pt x="5378412" y="632692"/>
                </a:lnTo>
                <a:lnTo>
                  <a:pt x="5421552" y="615101"/>
                </a:lnTo>
                <a:lnTo>
                  <a:pt x="5468881" y="604547"/>
                </a:lnTo>
                <a:lnTo>
                  <a:pt x="5520397" y="601028"/>
                </a:lnTo>
                <a:lnTo>
                  <a:pt x="5924471" y="601028"/>
                </a:lnTo>
                <a:lnTo>
                  <a:pt x="5916541" y="588463"/>
                </a:lnTo>
                <a:lnTo>
                  <a:pt x="5220930" y="588463"/>
                </a:lnTo>
                <a:lnTo>
                  <a:pt x="5220930" y="433494"/>
                </a:lnTo>
                <a:close/>
              </a:path>
              <a:path w="8933815" h="1885315">
                <a:moveTo>
                  <a:pt x="5924471" y="601028"/>
                </a:moveTo>
                <a:lnTo>
                  <a:pt x="5520397" y="601028"/>
                </a:lnTo>
                <a:lnTo>
                  <a:pt x="5575893" y="605086"/>
                </a:lnTo>
                <a:lnTo>
                  <a:pt x="5625106" y="617258"/>
                </a:lnTo>
                <a:lnTo>
                  <a:pt x="5668037" y="637546"/>
                </a:lnTo>
                <a:lnTo>
                  <a:pt x="5704685" y="665948"/>
                </a:lnTo>
                <a:lnTo>
                  <a:pt x="5734003" y="701811"/>
                </a:lnTo>
                <a:lnTo>
                  <a:pt x="5754945" y="746574"/>
                </a:lnTo>
                <a:lnTo>
                  <a:pt x="5767510" y="800237"/>
                </a:lnTo>
                <a:lnTo>
                  <a:pt x="5771699" y="862801"/>
                </a:lnTo>
                <a:lnTo>
                  <a:pt x="5771699" y="1465924"/>
                </a:lnTo>
                <a:lnTo>
                  <a:pt x="5987399" y="1465924"/>
                </a:lnTo>
                <a:lnTo>
                  <a:pt x="5987399" y="846047"/>
                </a:lnTo>
                <a:lnTo>
                  <a:pt x="5985305" y="794028"/>
                </a:lnTo>
                <a:lnTo>
                  <a:pt x="5979022" y="745192"/>
                </a:lnTo>
                <a:lnTo>
                  <a:pt x="5968551" y="699539"/>
                </a:lnTo>
                <a:lnTo>
                  <a:pt x="5953892" y="657069"/>
                </a:lnTo>
                <a:lnTo>
                  <a:pt x="5935044" y="617782"/>
                </a:lnTo>
                <a:lnTo>
                  <a:pt x="5924471" y="601028"/>
                </a:lnTo>
                <a:close/>
              </a:path>
              <a:path w="8933815" h="1885315">
                <a:moveTo>
                  <a:pt x="5583223" y="416741"/>
                </a:moveTo>
                <a:lnTo>
                  <a:pt x="5526680" y="418919"/>
                </a:lnTo>
                <a:lnTo>
                  <a:pt x="5476001" y="425453"/>
                </a:lnTo>
                <a:lnTo>
                  <a:pt x="5431185" y="436342"/>
                </a:lnTo>
                <a:lnTo>
                  <a:pt x="5392233" y="451588"/>
                </a:lnTo>
                <a:lnTo>
                  <a:pt x="5359145" y="471189"/>
                </a:lnTo>
                <a:lnTo>
                  <a:pt x="5324330" y="498937"/>
                </a:lnTo>
                <a:lnTo>
                  <a:pt x="5295273" y="527732"/>
                </a:lnTo>
                <a:lnTo>
                  <a:pt x="5254437" y="588463"/>
                </a:lnTo>
                <a:lnTo>
                  <a:pt x="5916541" y="588463"/>
                </a:lnTo>
                <a:lnTo>
                  <a:pt x="5872742" y="532444"/>
                </a:lnTo>
                <a:lnTo>
                  <a:pt x="5834131" y="498021"/>
                </a:lnTo>
                <a:lnTo>
                  <a:pt x="5790546" y="469095"/>
                </a:lnTo>
                <a:lnTo>
                  <a:pt x="5743820" y="446190"/>
                </a:lnTo>
                <a:lnTo>
                  <a:pt x="5693690" y="429829"/>
                </a:lnTo>
                <a:lnTo>
                  <a:pt x="5640158" y="420013"/>
                </a:lnTo>
                <a:lnTo>
                  <a:pt x="5583223" y="416741"/>
                </a:lnTo>
                <a:close/>
              </a:path>
              <a:path w="8933815" h="1885315">
                <a:moveTo>
                  <a:pt x="6641273" y="404176"/>
                </a:moveTo>
                <a:lnTo>
                  <a:pt x="6590175" y="406689"/>
                </a:lnTo>
                <a:lnTo>
                  <a:pt x="6540752" y="414228"/>
                </a:lnTo>
                <a:lnTo>
                  <a:pt x="6493005" y="426793"/>
                </a:lnTo>
                <a:lnTo>
                  <a:pt x="6446933" y="444384"/>
                </a:lnTo>
                <a:lnTo>
                  <a:pt x="6402536" y="467001"/>
                </a:lnTo>
                <a:lnTo>
                  <a:pt x="6360737" y="494393"/>
                </a:lnTo>
                <a:lnTo>
                  <a:pt x="6322456" y="526308"/>
                </a:lnTo>
                <a:lnTo>
                  <a:pt x="6287692" y="562747"/>
                </a:lnTo>
                <a:lnTo>
                  <a:pt x="6256447" y="603709"/>
                </a:lnTo>
                <a:lnTo>
                  <a:pt x="6228720" y="649195"/>
                </a:lnTo>
                <a:lnTo>
                  <a:pt x="6208883" y="690264"/>
                </a:lnTo>
                <a:lnTo>
                  <a:pt x="6192654" y="733892"/>
                </a:lnTo>
                <a:lnTo>
                  <a:pt x="6180031" y="780081"/>
                </a:lnTo>
                <a:lnTo>
                  <a:pt x="6171014" y="828828"/>
                </a:lnTo>
                <a:lnTo>
                  <a:pt x="6165604" y="880136"/>
                </a:lnTo>
                <a:lnTo>
                  <a:pt x="6163801" y="934003"/>
                </a:lnTo>
                <a:lnTo>
                  <a:pt x="6163801" y="965415"/>
                </a:lnTo>
                <a:lnTo>
                  <a:pt x="6165604" y="1019922"/>
                </a:lnTo>
                <a:lnTo>
                  <a:pt x="6171014" y="1071753"/>
                </a:lnTo>
                <a:lnTo>
                  <a:pt x="6180031" y="1120908"/>
                </a:lnTo>
                <a:lnTo>
                  <a:pt x="6192654" y="1167387"/>
                </a:lnTo>
                <a:lnTo>
                  <a:pt x="6208883" y="1211190"/>
                </a:lnTo>
                <a:lnTo>
                  <a:pt x="6228720" y="1252318"/>
                </a:lnTo>
                <a:lnTo>
                  <a:pt x="6257201" y="1297049"/>
                </a:lnTo>
                <a:lnTo>
                  <a:pt x="6289032" y="1337425"/>
                </a:lnTo>
                <a:lnTo>
                  <a:pt x="6324215" y="1373445"/>
                </a:lnTo>
                <a:lnTo>
                  <a:pt x="6362748" y="1405109"/>
                </a:lnTo>
                <a:lnTo>
                  <a:pt x="6404631" y="1432417"/>
                </a:lnTo>
                <a:lnTo>
                  <a:pt x="6448944" y="1455034"/>
                </a:lnTo>
                <a:lnTo>
                  <a:pt x="6494765" y="1472625"/>
                </a:lnTo>
                <a:lnTo>
                  <a:pt x="6542093" y="1485190"/>
                </a:lnTo>
                <a:lnTo>
                  <a:pt x="6590929" y="1492729"/>
                </a:lnTo>
                <a:lnTo>
                  <a:pt x="6641273" y="1495242"/>
                </a:lnTo>
                <a:lnTo>
                  <a:pt x="6698737" y="1493064"/>
                </a:lnTo>
                <a:lnTo>
                  <a:pt x="6750505" y="1486530"/>
                </a:lnTo>
                <a:lnTo>
                  <a:pt x="6796577" y="1475641"/>
                </a:lnTo>
                <a:lnTo>
                  <a:pt x="6836953" y="1460395"/>
                </a:lnTo>
                <a:lnTo>
                  <a:pt x="6871632" y="1440794"/>
                </a:lnTo>
                <a:lnTo>
                  <a:pt x="6909851" y="1412784"/>
                </a:lnTo>
                <a:lnTo>
                  <a:pt x="6942835" y="1383204"/>
                </a:lnTo>
                <a:lnTo>
                  <a:pt x="6970582" y="1352053"/>
                </a:lnTo>
                <a:lnTo>
                  <a:pt x="6993094" y="1319331"/>
                </a:lnTo>
                <a:lnTo>
                  <a:pt x="7238113" y="1319331"/>
                </a:lnTo>
                <a:lnTo>
                  <a:pt x="7238113" y="1306766"/>
                </a:lnTo>
                <a:lnTo>
                  <a:pt x="6702005" y="1306766"/>
                </a:lnTo>
                <a:lnTo>
                  <a:pt x="6648561" y="1303164"/>
                </a:lnTo>
                <a:lnTo>
                  <a:pt x="6598803" y="1292358"/>
                </a:lnTo>
                <a:lnTo>
                  <a:pt x="6552731" y="1274348"/>
                </a:lnTo>
                <a:lnTo>
                  <a:pt x="6510345" y="1249134"/>
                </a:lnTo>
                <a:lnTo>
                  <a:pt x="6471645" y="1216717"/>
                </a:lnTo>
                <a:lnTo>
                  <a:pt x="6444130" y="1184548"/>
                </a:lnTo>
                <a:lnTo>
                  <a:pt x="6421617" y="1148074"/>
                </a:lnTo>
                <a:lnTo>
                  <a:pt x="6404107" y="1107296"/>
                </a:lnTo>
                <a:lnTo>
                  <a:pt x="6391600" y="1062213"/>
                </a:lnTo>
                <a:lnTo>
                  <a:pt x="6384096" y="1012825"/>
                </a:lnTo>
                <a:lnTo>
                  <a:pt x="6381594" y="959133"/>
                </a:lnTo>
                <a:lnTo>
                  <a:pt x="6381594" y="940285"/>
                </a:lnTo>
                <a:lnTo>
                  <a:pt x="6384096" y="887233"/>
                </a:lnTo>
                <a:lnTo>
                  <a:pt x="6391600" y="838369"/>
                </a:lnTo>
                <a:lnTo>
                  <a:pt x="6404107" y="793693"/>
                </a:lnTo>
                <a:lnTo>
                  <a:pt x="6421617" y="753205"/>
                </a:lnTo>
                <a:lnTo>
                  <a:pt x="6444130" y="716906"/>
                </a:lnTo>
                <a:lnTo>
                  <a:pt x="6471645" y="684795"/>
                </a:lnTo>
                <a:lnTo>
                  <a:pt x="6510345" y="652378"/>
                </a:lnTo>
                <a:lnTo>
                  <a:pt x="6552731" y="627164"/>
                </a:lnTo>
                <a:lnTo>
                  <a:pt x="6598803" y="609154"/>
                </a:lnTo>
                <a:lnTo>
                  <a:pt x="6648561" y="598348"/>
                </a:lnTo>
                <a:lnTo>
                  <a:pt x="6702005" y="594746"/>
                </a:lnTo>
                <a:lnTo>
                  <a:pt x="7238113" y="594746"/>
                </a:lnTo>
                <a:lnTo>
                  <a:pt x="7238113" y="573804"/>
                </a:lnTo>
                <a:lnTo>
                  <a:pt x="6988906" y="573804"/>
                </a:lnTo>
                <a:lnTo>
                  <a:pt x="6976079" y="553124"/>
                </a:lnTo>
                <a:lnTo>
                  <a:pt x="6960635" y="532968"/>
                </a:lnTo>
                <a:lnTo>
                  <a:pt x="6921893" y="494225"/>
                </a:lnTo>
                <a:lnTo>
                  <a:pt x="6871633" y="458101"/>
                </a:lnTo>
                <a:lnTo>
                  <a:pt x="6808807" y="429306"/>
                </a:lnTo>
                <a:lnTo>
                  <a:pt x="6733417" y="410458"/>
                </a:lnTo>
                <a:lnTo>
                  <a:pt x="6689439" y="405746"/>
                </a:lnTo>
                <a:lnTo>
                  <a:pt x="6641273" y="404176"/>
                </a:lnTo>
                <a:close/>
              </a:path>
              <a:path w="8933815" h="1885315">
                <a:moveTo>
                  <a:pt x="7238113" y="1319331"/>
                </a:moveTo>
                <a:lnTo>
                  <a:pt x="7026602" y="1319331"/>
                </a:lnTo>
                <a:lnTo>
                  <a:pt x="7026602" y="1465924"/>
                </a:lnTo>
                <a:lnTo>
                  <a:pt x="7238113" y="1465924"/>
                </a:lnTo>
                <a:lnTo>
                  <a:pt x="7238113" y="1319331"/>
                </a:lnTo>
                <a:close/>
              </a:path>
              <a:path w="8933815" h="1885315">
                <a:moveTo>
                  <a:pt x="7238113" y="594746"/>
                </a:moveTo>
                <a:lnTo>
                  <a:pt x="6702005" y="594746"/>
                </a:lnTo>
                <a:lnTo>
                  <a:pt x="6756872" y="598348"/>
                </a:lnTo>
                <a:lnTo>
                  <a:pt x="6807551" y="609154"/>
                </a:lnTo>
                <a:lnTo>
                  <a:pt x="6854042" y="627164"/>
                </a:lnTo>
                <a:lnTo>
                  <a:pt x="6896344" y="652378"/>
                </a:lnTo>
                <a:lnTo>
                  <a:pt x="6934458" y="684795"/>
                </a:lnTo>
                <a:lnTo>
                  <a:pt x="6961973" y="716906"/>
                </a:lnTo>
                <a:lnTo>
                  <a:pt x="6984485" y="753205"/>
                </a:lnTo>
                <a:lnTo>
                  <a:pt x="7001995" y="793693"/>
                </a:lnTo>
                <a:lnTo>
                  <a:pt x="7014502" y="838369"/>
                </a:lnTo>
                <a:lnTo>
                  <a:pt x="7022006" y="887233"/>
                </a:lnTo>
                <a:lnTo>
                  <a:pt x="7024507" y="940285"/>
                </a:lnTo>
                <a:lnTo>
                  <a:pt x="7024507" y="959133"/>
                </a:lnTo>
                <a:lnTo>
                  <a:pt x="7021948" y="1012825"/>
                </a:lnTo>
                <a:lnTo>
                  <a:pt x="7014269" y="1062213"/>
                </a:lnTo>
                <a:lnTo>
                  <a:pt x="7001471" y="1107296"/>
                </a:lnTo>
                <a:lnTo>
                  <a:pt x="6983554" y="1148074"/>
                </a:lnTo>
                <a:lnTo>
                  <a:pt x="6960519" y="1184548"/>
                </a:lnTo>
                <a:lnTo>
                  <a:pt x="6932364" y="1216717"/>
                </a:lnTo>
                <a:lnTo>
                  <a:pt x="6894333" y="1249134"/>
                </a:lnTo>
                <a:lnTo>
                  <a:pt x="6852282" y="1274348"/>
                </a:lnTo>
                <a:lnTo>
                  <a:pt x="6806210" y="1292358"/>
                </a:lnTo>
                <a:lnTo>
                  <a:pt x="6756118" y="1303164"/>
                </a:lnTo>
                <a:lnTo>
                  <a:pt x="6702005" y="1306766"/>
                </a:lnTo>
                <a:lnTo>
                  <a:pt x="7238113" y="1306766"/>
                </a:lnTo>
                <a:lnTo>
                  <a:pt x="7238113" y="594746"/>
                </a:lnTo>
                <a:close/>
              </a:path>
              <a:path w="8933815" h="1885315">
                <a:moveTo>
                  <a:pt x="7238113" y="0"/>
                </a:moveTo>
                <a:lnTo>
                  <a:pt x="7022413" y="0"/>
                </a:lnTo>
                <a:lnTo>
                  <a:pt x="7022413" y="573804"/>
                </a:lnTo>
                <a:lnTo>
                  <a:pt x="7238113" y="573804"/>
                </a:lnTo>
                <a:lnTo>
                  <a:pt x="7238113" y="0"/>
                </a:lnTo>
                <a:close/>
              </a:path>
              <a:path w="8933815" h="1885315">
                <a:moveTo>
                  <a:pt x="7687577" y="433494"/>
                </a:moveTo>
                <a:lnTo>
                  <a:pt x="7471875" y="433494"/>
                </a:lnTo>
                <a:lnTo>
                  <a:pt x="7471875" y="1465924"/>
                </a:lnTo>
                <a:lnTo>
                  <a:pt x="7687577" y="1465924"/>
                </a:lnTo>
                <a:lnTo>
                  <a:pt x="7687577" y="433494"/>
                </a:lnTo>
                <a:close/>
              </a:path>
              <a:path w="8933815" h="1885315">
                <a:moveTo>
                  <a:pt x="7580773" y="0"/>
                </a:moveTo>
                <a:lnTo>
                  <a:pt x="7522659" y="10470"/>
                </a:lnTo>
                <a:lnTo>
                  <a:pt x="7473970" y="41883"/>
                </a:lnTo>
                <a:lnTo>
                  <a:pt x="7442558" y="87955"/>
                </a:lnTo>
                <a:lnTo>
                  <a:pt x="7432087" y="146592"/>
                </a:lnTo>
                <a:lnTo>
                  <a:pt x="7434705" y="177612"/>
                </a:lnTo>
                <a:lnTo>
                  <a:pt x="7455646" y="231013"/>
                </a:lnTo>
                <a:lnTo>
                  <a:pt x="7497137" y="270803"/>
                </a:lnTo>
                <a:lnTo>
                  <a:pt x="7550538" y="290698"/>
                </a:lnTo>
                <a:lnTo>
                  <a:pt x="7580773" y="293184"/>
                </a:lnTo>
                <a:lnTo>
                  <a:pt x="7611793" y="290698"/>
                </a:lnTo>
                <a:lnTo>
                  <a:pt x="7665195" y="270803"/>
                </a:lnTo>
                <a:lnTo>
                  <a:pt x="7705901" y="231013"/>
                </a:lnTo>
                <a:lnTo>
                  <a:pt x="7726842" y="177612"/>
                </a:lnTo>
                <a:lnTo>
                  <a:pt x="7729460" y="146592"/>
                </a:lnTo>
                <a:lnTo>
                  <a:pt x="7726842" y="115703"/>
                </a:lnTo>
                <a:lnTo>
                  <a:pt x="7705901" y="63348"/>
                </a:lnTo>
                <a:lnTo>
                  <a:pt x="7665195" y="23559"/>
                </a:lnTo>
                <a:lnTo>
                  <a:pt x="7611793" y="2617"/>
                </a:lnTo>
                <a:lnTo>
                  <a:pt x="7580773" y="0"/>
                </a:lnTo>
                <a:close/>
              </a:path>
              <a:path w="8933815" h="1885315">
                <a:moveTo>
                  <a:pt x="8097741" y="433494"/>
                </a:moveTo>
                <a:lnTo>
                  <a:pt x="7844345" y="433494"/>
                </a:lnTo>
                <a:lnTo>
                  <a:pt x="8229674" y="944473"/>
                </a:lnTo>
                <a:lnTo>
                  <a:pt x="7835969" y="1465924"/>
                </a:lnTo>
                <a:lnTo>
                  <a:pt x="8093552" y="1465924"/>
                </a:lnTo>
                <a:lnTo>
                  <a:pt x="8367889" y="1086878"/>
                </a:lnTo>
                <a:lnTo>
                  <a:pt x="8647130" y="1086878"/>
                </a:lnTo>
                <a:lnTo>
                  <a:pt x="8539612" y="944473"/>
                </a:lnTo>
                <a:lnTo>
                  <a:pt x="8645994" y="804164"/>
                </a:lnTo>
                <a:lnTo>
                  <a:pt x="8367889" y="804164"/>
                </a:lnTo>
                <a:lnTo>
                  <a:pt x="8097741" y="433494"/>
                </a:lnTo>
                <a:close/>
              </a:path>
              <a:path w="8933815" h="1885315">
                <a:moveTo>
                  <a:pt x="8647130" y="1086878"/>
                </a:moveTo>
                <a:lnTo>
                  <a:pt x="8401397" y="1086878"/>
                </a:lnTo>
                <a:lnTo>
                  <a:pt x="8675733" y="1465924"/>
                </a:lnTo>
                <a:lnTo>
                  <a:pt x="8933317" y="1465924"/>
                </a:lnTo>
                <a:lnTo>
                  <a:pt x="8647130" y="1086878"/>
                </a:lnTo>
                <a:close/>
              </a:path>
              <a:path w="8933815" h="1885315">
                <a:moveTo>
                  <a:pt x="8927034" y="433494"/>
                </a:moveTo>
                <a:lnTo>
                  <a:pt x="8671545" y="433494"/>
                </a:lnTo>
                <a:lnTo>
                  <a:pt x="8401397" y="804164"/>
                </a:lnTo>
                <a:lnTo>
                  <a:pt x="8645994" y="804164"/>
                </a:lnTo>
                <a:lnTo>
                  <a:pt x="8927034" y="4334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 descr=""/>
            <p:cNvSpPr/>
            <p:nvPr/>
          </p:nvSpPr>
          <p:spPr>
            <a:xfrm>
              <a:off x="0" y="0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0" y="11308556"/>
                  </a:moveTo>
                  <a:lnTo>
                    <a:pt x="10052049" y="11308556"/>
                  </a:lnTo>
                  <a:lnTo>
                    <a:pt x="10052049" y="0"/>
                  </a:lnTo>
                  <a:lnTo>
                    <a:pt x="0" y="0"/>
                  </a:lnTo>
                  <a:lnTo>
                    <a:pt x="0" y="11308556"/>
                  </a:lnTo>
                  <a:close/>
                </a:path>
              </a:pathLst>
            </a:custGeom>
            <a:solidFill>
              <a:srgbClr val="F6EF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10052050" y="0"/>
              <a:ext cx="10052050" cy="11308715"/>
            </a:xfrm>
            <a:custGeom>
              <a:avLst/>
              <a:gdLst/>
              <a:ahLst/>
              <a:cxnLst/>
              <a:rect l="l" t="t" r="r" b="b"/>
              <a:pathLst>
                <a:path w="10052050" h="11308715">
                  <a:moveTo>
                    <a:pt x="0" y="0"/>
                  </a:moveTo>
                  <a:lnTo>
                    <a:pt x="10052049" y="0"/>
                  </a:lnTo>
                  <a:lnTo>
                    <a:pt x="10052049" y="11308556"/>
                  </a:lnTo>
                  <a:lnTo>
                    <a:pt x="0" y="11308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15898" y="4608864"/>
              <a:ext cx="8026237" cy="415526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798" y="4649073"/>
              <a:ext cx="8380028" cy="52232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 descr=""/>
            <p:cNvSpPr/>
            <p:nvPr/>
          </p:nvSpPr>
          <p:spPr>
            <a:xfrm>
              <a:off x="12743067" y="0"/>
              <a:ext cx="7361555" cy="11308715"/>
            </a:xfrm>
            <a:custGeom>
              <a:avLst/>
              <a:gdLst/>
              <a:ahLst/>
              <a:cxnLst/>
              <a:rect l="l" t="t" r="r" b="b"/>
              <a:pathLst>
                <a:path w="7361555" h="11308715">
                  <a:moveTo>
                    <a:pt x="0" y="11308556"/>
                  </a:moveTo>
                  <a:lnTo>
                    <a:pt x="7361032" y="11308556"/>
                  </a:lnTo>
                  <a:lnTo>
                    <a:pt x="7361032" y="0"/>
                  </a:lnTo>
                  <a:lnTo>
                    <a:pt x="0" y="0"/>
                  </a:lnTo>
                  <a:lnTo>
                    <a:pt x="0" y="11308556"/>
                  </a:lnTo>
                  <a:close/>
                </a:path>
              </a:pathLst>
            </a:custGeom>
            <a:solidFill>
              <a:srgbClr val="F6EF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 descr=""/>
            <p:cNvSpPr/>
            <p:nvPr/>
          </p:nvSpPr>
          <p:spPr>
            <a:xfrm>
              <a:off x="0" y="0"/>
              <a:ext cx="12743180" cy="11308715"/>
            </a:xfrm>
            <a:custGeom>
              <a:avLst/>
              <a:gdLst/>
              <a:ahLst/>
              <a:cxnLst/>
              <a:rect l="l" t="t" r="r" b="b"/>
              <a:pathLst>
                <a:path w="12743180" h="11308715">
                  <a:moveTo>
                    <a:pt x="12743067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2743067" y="11308556"/>
                  </a:lnTo>
                  <a:lnTo>
                    <a:pt x="1274306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8062" y="6987430"/>
              <a:ext cx="7931331" cy="2342127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58743" y="418835"/>
              <a:ext cx="4516441" cy="927022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57726" y="593351"/>
              <a:ext cx="4114985" cy="8921194"/>
            </a:xfrm>
            <a:prstGeom prst="rect">
              <a:avLst/>
            </a:prstGeom>
          </p:spPr>
        </p:pic>
        <p:sp>
          <p:nvSpPr>
            <p:cNvPr id="8" name="object 8" descr="">
              <a:hlinkClick r:id="rId5"/>
            </p:cNvPr>
            <p:cNvSpPr/>
            <p:nvPr/>
          </p:nvSpPr>
          <p:spPr>
            <a:xfrm>
              <a:off x="14345113" y="4906656"/>
              <a:ext cx="2930525" cy="930910"/>
            </a:xfrm>
            <a:custGeom>
              <a:avLst/>
              <a:gdLst/>
              <a:ahLst/>
              <a:cxnLst/>
              <a:rect l="l" t="t" r="r" b="b"/>
              <a:pathLst>
                <a:path w="2930525" h="930910">
                  <a:moveTo>
                    <a:pt x="528779" y="14659"/>
                  </a:moveTo>
                  <a:lnTo>
                    <a:pt x="76437" y="14659"/>
                  </a:lnTo>
                  <a:lnTo>
                    <a:pt x="76437" y="747621"/>
                  </a:lnTo>
                  <a:lnTo>
                    <a:pt x="189523" y="747621"/>
                  </a:lnTo>
                  <a:lnTo>
                    <a:pt x="189523" y="431400"/>
                  </a:lnTo>
                  <a:lnTo>
                    <a:pt x="501555" y="431400"/>
                  </a:lnTo>
                  <a:lnTo>
                    <a:pt x="501555" y="328785"/>
                  </a:lnTo>
                  <a:lnTo>
                    <a:pt x="189523" y="328785"/>
                  </a:lnTo>
                  <a:lnTo>
                    <a:pt x="189523" y="117273"/>
                  </a:lnTo>
                  <a:lnTo>
                    <a:pt x="528779" y="117273"/>
                  </a:lnTo>
                  <a:lnTo>
                    <a:pt x="528779" y="14659"/>
                  </a:lnTo>
                  <a:close/>
                </a:path>
                <a:path w="2930525" h="930910">
                  <a:moveTo>
                    <a:pt x="710040" y="14659"/>
                  </a:moveTo>
                  <a:lnTo>
                    <a:pt x="596954" y="14659"/>
                  </a:lnTo>
                  <a:lnTo>
                    <a:pt x="596954" y="747621"/>
                  </a:lnTo>
                  <a:lnTo>
                    <a:pt x="710040" y="747621"/>
                  </a:lnTo>
                  <a:lnTo>
                    <a:pt x="710040" y="14659"/>
                  </a:lnTo>
                  <a:close/>
                </a:path>
                <a:path w="2930525" h="930910">
                  <a:moveTo>
                    <a:pt x="1093176" y="0"/>
                  </a:moveTo>
                  <a:lnTo>
                    <a:pt x="1041785" y="3057"/>
                  </a:lnTo>
                  <a:lnTo>
                    <a:pt x="994834" y="12229"/>
                  </a:lnTo>
                  <a:lnTo>
                    <a:pt x="952322" y="27517"/>
                  </a:lnTo>
                  <a:lnTo>
                    <a:pt x="914250" y="48919"/>
                  </a:lnTo>
                  <a:lnTo>
                    <a:pt x="880617" y="76437"/>
                  </a:lnTo>
                  <a:lnTo>
                    <a:pt x="852346" y="109316"/>
                  </a:lnTo>
                  <a:lnTo>
                    <a:pt x="830357" y="147639"/>
                  </a:lnTo>
                  <a:lnTo>
                    <a:pt x="814651" y="191407"/>
                  </a:lnTo>
                  <a:lnTo>
                    <a:pt x="805227" y="240620"/>
                  </a:lnTo>
                  <a:lnTo>
                    <a:pt x="802206" y="293184"/>
                  </a:lnTo>
                  <a:lnTo>
                    <a:pt x="802187" y="469095"/>
                  </a:lnTo>
                  <a:lnTo>
                    <a:pt x="804311" y="512811"/>
                  </a:lnTo>
                  <a:lnTo>
                    <a:pt x="810986" y="554956"/>
                  </a:lnTo>
                  <a:lnTo>
                    <a:pt x="822111" y="593437"/>
                  </a:lnTo>
                  <a:lnTo>
                    <a:pt x="837687" y="628253"/>
                  </a:lnTo>
                  <a:lnTo>
                    <a:pt x="879832" y="686366"/>
                  </a:lnTo>
                  <a:lnTo>
                    <a:pt x="935066" y="728773"/>
                  </a:lnTo>
                  <a:lnTo>
                    <a:pt x="1001032" y="753903"/>
                  </a:lnTo>
                  <a:lnTo>
                    <a:pt x="1075376" y="762280"/>
                  </a:lnTo>
                  <a:lnTo>
                    <a:pt x="1102207" y="761429"/>
                  </a:lnTo>
                  <a:lnTo>
                    <a:pt x="1147232" y="754623"/>
                  </a:lnTo>
                  <a:lnTo>
                    <a:pt x="1195791" y="733223"/>
                  </a:lnTo>
                  <a:lnTo>
                    <a:pt x="1226615" y="703708"/>
                  </a:lnTo>
                  <a:lnTo>
                    <a:pt x="1246051" y="673277"/>
                  </a:lnTo>
                  <a:lnTo>
                    <a:pt x="1367513" y="673277"/>
                  </a:lnTo>
                  <a:lnTo>
                    <a:pt x="1367513" y="661760"/>
                  </a:lnTo>
                  <a:lnTo>
                    <a:pt x="1094223" y="661760"/>
                  </a:lnTo>
                  <a:lnTo>
                    <a:pt x="1054172" y="658553"/>
                  </a:lnTo>
                  <a:lnTo>
                    <a:pt x="988206" y="632899"/>
                  </a:lnTo>
                  <a:lnTo>
                    <a:pt x="941676" y="581984"/>
                  </a:lnTo>
                  <a:lnTo>
                    <a:pt x="918116" y="511306"/>
                  </a:lnTo>
                  <a:lnTo>
                    <a:pt x="915171" y="469095"/>
                  </a:lnTo>
                  <a:lnTo>
                    <a:pt x="915171" y="293184"/>
                  </a:lnTo>
                  <a:lnTo>
                    <a:pt x="918116" y="250646"/>
                  </a:lnTo>
                  <a:lnTo>
                    <a:pt x="926951" y="213082"/>
                  </a:lnTo>
                  <a:lnTo>
                    <a:pt x="962290" y="152874"/>
                  </a:lnTo>
                  <a:lnTo>
                    <a:pt x="1018571" y="114394"/>
                  </a:lnTo>
                  <a:lnTo>
                    <a:pt x="1093176" y="101567"/>
                  </a:lnTo>
                  <a:lnTo>
                    <a:pt x="1319925" y="101567"/>
                  </a:lnTo>
                  <a:lnTo>
                    <a:pt x="1296312" y="72249"/>
                  </a:lnTo>
                  <a:lnTo>
                    <a:pt x="1256915" y="40640"/>
                  </a:lnTo>
                  <a:lnTo>
                    <a:pt x="1209927" y="18062"/>
                  </a:lnTo>
                  <a:lnTo>
                    <a:pt x="1155347" y="4515"/>
                  </a:lnTo>
                  <a:lnTo>
                    <a:pt x="1093176" y="0"/>
                  </a:lnTo>
                  <a:close/>
                </a:path>
                <a:path w="2930525" h="930910">
                  <a:moveTo>
                    <a:pt x="1367513" y="673277"/>
                  </a:moveTo>
                  <a:lnTo>
                    <a:pt x="1262805" y="673277"/>
                  </a:lnTo>
                  <a:lnTo>
                    <a:pt x="1262805" y="747621"/>
                  </a:lnTo>
                  <a:lnTo>
                    <a:pt x="1367513" y="747621"/>
                  </a:lnTo>
                  <a:lnTo>
                    <a:pt x="1367513" y="673277"/>
                  </a:lnTo>
                  <a:close/>
                </a:path>
                <a:path w="2930525" h="930910">
                  <a:moveTo>
                    <a:pt x="1367513" y="385328"/>
                  </a:moveTo>
                  <a:lnTo>
                    <a:pt x="1058622" y="385328"/>
                  </a:lnTo>
                  <a:lnTo>
                    <a:pt x="1058622" y="482707"/>
                  </a:lnTo>
                  <a:lnTo>
                    <a:pt x="1255475" y="482707"/>
                  </a:lnTo>
                  <a:lnTo>
                    <a:pt x="1255475" y="496319"/>
                  </a:lnTo>
                  <a:lnTo>
                    <a:pt x="1245790" y="562810"/>
                  </a:lnTo>
                  <a:lnTo>
                    <a:pt x="1216733" y="615688"/>
                  </a:lnTo>
                  <a:lnTo>
                    <a:pt x="1166734" y="650242"/>
                  </a:lnTo>
                  <a:lnTo>
                    <a:pt x="1094223" y="661760"/>
                  </a:lnTo>
                  <a:lnTo>
                    <a:pt x="1367513" y="661760"/>
                  </a:lnTo>
                  <a:lnTo>
                    <a:pt x="1367513" y="385328"/>
                  </a:lnTo>
                  <a:close/>
                </a:path>
                <a:path w="2930525" h="930910">
                  <a:moveTo>
                    <a:pt x="1319925" y="101567"/>
                  </a:moveTo>
                  <a:lnTo>
                    <a:pt x="1093176" y="101567"/>
                  </a:lnTo>
                  <a:lnTo>
                    <a:pt x="1119681" y="102876"/>
                  </a:lnTo>
                  <a:lnTo>
                    <a:pt x="1143698" y="106802"/>
                  </a:lnTo>
                  <a:lnTo>
                    <a:pt x="1184273" y="122509"/>
                  </a:lnTo>
                  <a:lnTo>
                    <a:pt x="1215424" y="147377"/>
                  </a:lnTo>
                  <a:lnTo>
                    <a:pt x="1237674" y="180099"/>
                  </a:lnTo>
                  <a:lnTo>
                    <a:pt x="1251025" y="218056"/>
                  </a:lnTo>
                  <a:lnTo>
                    <a:pt x="1255475" y="260725"/>
                  </a:lnTo>
                  <a:lnTo>
                    <a:pt x="1255475" y="269101"/>
                  </a:lnTo>
                  <a:lnTo>
                    <a:pt x="1367513" y="269101"/>
                  </a:lnTo>
                  <a:lnTo>
                    <a:pt x="1367513" y="263866"/>
                  </a:lnTo>
                  <a:lnTo>
                    <a:pt x="1363063" y="206734"/>
                  </a:lnTo>
                  <a:lnTo>
                    <a:pt x="1349713" y="155754"/>
                  </a:lnTo>
                  <a:lnTo>
                    <a:pt x="1327462" y="110925"/>
                  </a:lnTo>
                  <a:lnTo>
                    <a:pt x="1319925" y="101567"/>
                  </a:lnTo>
                  <a:close/>
                </a:path>
                <a:path w="2930525" h="930910">
                  <a:moveTo>
                    <a:pt x="1683873" y="14659"/>
                  </a:moveTo>
                  <a:lnTo>
                    <a:pt x="1471314" y="14659"/>
                  </a:lnTo>
                  <a:lnTo>
                    <a:pt x="1471314" y="747621"/>
                  </a:lnTo>
                  <a:lnTo>
                    <a:pt x="1581259" y="747621"/>
                  </a:lnTo>
                  <a:lnTo>
                    <a:pt x="1581259" y="94237"/>
                  </a:lnTo>
                  <a:lnTo>
                    <a:pt x="1703261" y="94237"/>
                  </a:lnTo>
                  <a:lnTo>
                    <a:pt x="1683873" y="14659"/>
                  </a:lnTo>
                  <a:close/>
                </a:path>
                <a:path w="2930525" h="930910">
                  <a:moveTo>
                    <a:pt x="1703261" y="94237"/>
                  </a:moveTo>
                  <a:lnTo>
                    <a:pt x="1598012" y="94237"/>
                  </a:lnTo>
                  <a:lnTo>
                    <a:pt x="1757170" y="747621"/>
                  </a:lnTo>
                  <a:lnTo>
                    <a:pt x="1947740" y="747621"/>
                  </a:lnTo>
                  <a:lnTo>
                    <a:pt x="1966104" y="672230"/>
                  </a:lnTo>
                  <a:lnTo>
                    <a:pt x="1844078" y="672230"/>
                  </a:lnTo>
                  <a:lnTo>
                    <a:pt x="1703261" y="94237"/>
                  </a:lnTo>
                  <a:close/>
                </a:path>
                <a:path w="2930525" h="930910">
                  <a:moveTo>
                    <a:pt x="2233595" y="94237"/>
                  </a:moveTo>
                  <a:lnTo>
                    <a:pt x="2123651" y="94237"/>
                  </a:lnTo>
                  <a:lnTo>
                    <a:pt x="2123651" y="747621"/>
                  </a:lnTo>
                  <a:lnTo>
                    <a:pt x="2233595" y="747621"/>
                  </a:lnTo>
                  <a:lnTo>
                    <a:pt x="2233595" y="94237"/>
                  </a:lnTo>
                  <a:close/>
                </a:path>
                <a:path w="2930525" h="930910">
                  <a:moveTo>
                    <a:pt x="2233595" y="14659"/>
                  </a:moveTo>
                  <a:lnTo>
                    <a:pt x="2021036" y="14659"/>
                  </a:lnTo>
                  <a:lnTo>
                    <a:pt x="1860831" y="672230"/>
                  </a:lnTo>
                  <a:lnTo>
                    <a:pt x="1966104" y="672230"/>
                  </a:lnTo>
                  <a:lnTo>
                    <a:pt x="2106897" y="94237"/>
                  </a:lnTo>
                  <a:lnTo>
                    <a:pt x="2233595" y="94237"/>
                  </a:lnTo>
                  <a:lnTo>
                    <a:pt x="2233595" y="14659"/>
                  </a:lnTo>
                  <a:close/>
                </a:path>
                <a:path w="2930525" h="930910">
                  <a:moveTo>
                    <a:pt x="2698527" y="14659"/>
                  </a:moveTo>
                  <a:lnTo>
                    <a:pt x="2499580" y="14659"/>
                  </a:lnTo>
                  <a:lnTo>
                    <a:pt x="2290162" y="747621"/>
                  </a:lnTo>
                  <a:lnTo>
                    <a:pt x="2407436" y="747621"/>
                  </a:lnTo>
                  <a:lnTo>
                    <a:pt x="2455602" y="574851"/>
                  </a:lnTo>
                  <a:lnTo>
                    <a:pt x="2857781" y="574851"/>
                  </a:lnTo>
                  <a:lnTo>
                    <a:pt x="2828014" y="470142"/>
                  </a:lnTo>
                  <a:lnTo>
                    <a:pt x="2483874" y="470142"/>
                  </a:lnTo>
                  <a:lnTo>
                    <a:pt x="2590677" y="84814"/>
                  </a:lnTo>
                  <a:lnTo>
                    <a:pt x="2718471" y="84814"/>
                  </a:lnTo>
                  <a:lnTo>
                    <a:pt x="2698527" y="14659"/>
                  </a:lnTo>
                  <a:close/>
                </a:path>
                <a:path w="2930525" h="930910">
                  <a:moveTo>
                    <a:pt x="2857781" y="574851"/>
                  </a:moveTo>
                  <a:lnTo>
                    <a:pt x="2742504" y="574851"/>
                  </a:lnTo>
                  <a:lnTo>
                    <a:pt x="2790670" y="747621"/>
                  </a:lnTo>
                  <a:lnTo>
                    <a:pt x="2906897" y="747621"/>
                  </a:lnTo>
                  <a:lnTo>
                    <a:pt x="2857781" y="574851"/>
                  </a:lnTo>
                  <a:close/>
                </a:path>
                <a:path w="2930525" h="930910">
                  <a:moveTo>
                    <a:pt x="2718471" y="84814"/>
                  </a:moveTo>
                  <a:lnTo>
                    <a:pt x="2607430" y="84814"/>
                  </a:lnTo>
                  <a:lnTo>
                    <a:pt x="2714233" y="470142"/>
                  </a:lnTo>
                  <a:lnTo>
                    <a:pt x="2828014" y="470142"/>
                  </a:lnTo>
                  <a:lnTo>
                    <a:pt x="2718471" y="84814"/>
                  </a:lnTo>
                  <a:close/>
                </a:path>
                <a:path w="2930525" h="930910">
                  <a:moveTo>
                    <a:pt x="2929933" y="878507"/>
                  </a:moveTo>
                  <a:lnTo>
                    <a:pt x="0" y="878507"/>
                  </a:lnTo>
                  <a:lnTo>
                    <a:pt x="0" y="930861"/>
                  </a:lnTo>
                  <a:lnTo>
                    <a:pt x="2929933" y="930861"/>
                  </a:lnTo>
                  <a:lnTo>
                    <a:pt x="2929933" y="878507"/>
                  </a:lnTo>
                  <a:close/>
                </a:path>
              </a:pathLst>
            </a:custGeom>
            <a:solidFill>
              <a:srgbClr val="1B4BDB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45222" y="558307"/>
            <a:ext cx="9697085" cy="915035"/>
          </a:xfrm>
          <a:custGeom>
            <a:avLst/>
            <a:gdLst/>
            <a:ahLst/>
            <a:cxnLst/>
            <a:rect l="l" t="t" r="r" b="b"/>
            <a:pathLst>
              <a:path w="9697085" h="915035">
                <a:moveTo>
                  <a:pt x="140728" y="17591"/>
                </a:moveTo>
                <a:lnTo>
                  <a:pt x="0" y="17591"/>
                </a:lnTo>
                <a:lnTo>
                  <a:pt x="245018" y="897145"/>
                </a:lnTo>
                <a:lnTo>
                  <a:pt x="479985" y="897145"/>
                </a:lnTo>
                <a:lnTo>
                  <a:pt x="503665" y="811703"/>
                </a:lnTo>
                <a:lnTo>
                  <a:pt x="354334" y="811703"/>
                </a:lnTo>
                <a:lnTo>
                  <a:pt x="140728" y="17591"/>
                </a:lnTo>
                <a:close/>
              </a:path>
              <a:path w="9697085" h="915035">
                <a:moveTo>
                  <a:pt x="1156378" y="17591"/>
                </a:moveTo>
                <a:lnTo>
                  <a:pt x="917642" y="17591"/>
                </a:lnTo>
                <a:lnTo>
                  <a:pt x="666340" y="897145"/>
                </a:lnTo>
                <a:lnTo>
                  <a:pt x="807069" y="897145"/>
                </a:lnTo>
                <a:lnTo>
                  <a:pt x="864868" y="689821"/>
                </a:lnTo>
                <a:lnTo>
                  <a:pt x="1347484" y="689821"/>
                </a:lnTo>
                <a:lnTo>
                  <a:pt x="1311763" y="564171"/>
                </a:lnTo>
                <a:lnTo>
                  <a:pt x="898794" y="564171"/>
                </a:lnTo>
                <a:lnTo>
                  <a:pt x="1026958" y="101777"/>
                </a:lnTo>
                <a:lnTo>
                  <a:pt x="1180311" y="101777"/>
                </a:lnTo>
                <a:lnTo>
                  <a:pt x="1156378" y="17591"/>
                </a:lnTo>
                <a:close/>
              </a:path>
              <a:path w="9697085" h="915035">
                <a:moveTo>
                  <a:pt x="1347484" y="689821"/>
                </a:moveTo>
                <a:lnTo>
                  <a:pt x="1209151" y="689821"/>
                </a:lnTo>
                <a:lnTo>
                  <a:pt x="1266950" y="897145"/>
                </a:lnTo>
                <a:lnTo>
                  <a:pt x="1406423" y="897145"/>
                </a:lnTo>
                <a:lnTo>
                  <a:pt x="1347484" y="689821"/>
                </a:lnTo>
                <a:close/>
              </a:path>
              <a:path w="9697085" h="915035">
                <a:moveTo>
                  <a:pt x="723747" y="17591"/>
                </a:moveTo>
                <a:lnTo>
                  <a:pt x="583018" y="17591"/>
                </a:lnTo>
                <a:lnTo>
                  <a:pt x="370669" y="811703"/>
                </a:lnTo>
                <a:lnTo>
                  <a:pt x="503665" y="811703"/>
                </a:lnTo>
                <a:lnTo>
                  <a:pt x="723747" y="17591"/>
                </a:lnTo>
                <a:close/>
              </a:path>
              <a:path w="9697085" h="915035">
                <a:moveTo>
                  <a:pt x="1180311" y="101777"/>
                </a:moveTo>
                <a:lnTo>
                  <a:pt x="1047062" y="101777"/>
                </a:lnTo>
                <a:lnTo>
                  <a:pt x="1175226" y="564171"/>
                </a:lnTo>
                <a:lnTo>
                  <a:pt x="1311763" y="564171"/>
                </a:lnTo>
                <a:lnTo>
                  <a:pt x="1180311" y="101777"/>
                </a:lnTo>
                <a:close/>
              </a:path>
              <a:path w="9697085" h="915035">
                <a:moveTo>
                  <a:pt x="1611027" y="17591"/>
                </a:moveTo>
                <a:lnTo>
                  <a:pt x="1475324" y="17591"/>
                </a:lnTo>
                <a:lnTo>
                  <a:pt x="1475324" y="897145"/>
                </a:lnTo>
                <a:lnTo>
                  <a:pt x="2034470" y="897145"/>
                </a:lnTo>
                <a:lnTo>
                  <a:pt x="2034470" y="774007"/>
                </a:lnTo>
                <a:lnTo>
                  <a:pt x="1611027" y="774007"/>
                </a:lnTo>
                <a:lnTo>
                  <a:pt x="1611027" y="17591"/>
                </a:lnTo>
                <a:close/>
              </a:path>
              <a:path w="9697085" h="915035">
                <a:moveTo>
                  <a:pt x="2217125" y="17591"/>
                </a:moveTo>
                <a:lnTo>
                  <a:pt x="2080165" y="17591"/>
                </a:lnTo>
                <a:lnTo>
                  <a:pt x="2080165" y="595584"/>
                </a:lnTo>
                <a:lnTo>
                  <a:pt x="2082678" y="644587"/>
                </a:lnTo>
                <a:lnTo>
                  <a:pt x="2090217" y="689821"/>
                </a:lnTo>
                <a:lnTo>
                  <a:pt x="2102782" y="731286"/>
                </a:lnTo>
                <a:lnTo>
                  <a:pt x="2120373" y="768981"/>
                </a:lnTo>
                <a:lnTo>
                  <a:pt x="2143148" y="802122"/>
                </a:lnTo>
                <a:lnTo>
                  <a:pt x="2170005" y="831178"/>
                </a:lnTo>
                <a:lnTo>
                  <a:pt x="2200947" y="856152"/>
                </a:lnTo>
                <a:lnTo>
                  <a:pt x="2235972" y="877041"/>
                </a:lnTo>
                <a:lnTo>
                  <a:pt x="2275473" y="893533"/>
                </a:lnTo>
                <a:lnTo>
                  <a:pt x="2318587" y="905312"/>
                </a:lnTo>
                <a:lnTo>
                  <a:pt x="2365314" y="912380"/>
                </a:lnTo>
                <a:lnTo>
                  <a:pt x="2415652" y="914736"/>
                </a:lnTo>
                <a:lnTo>
                  <a:pt x="2465442" y="912380"/>
                </a:lnTo>
                <a:lnTo>
                  <a:pt x="2511775" y="905312"/>
                </a:lnTo>
                <a:lnTo>
                  <a:pt x="2554654" y="893533"/>
                </a:lnTo>
                <a:lnTo>
                  <a:pt x="2594076" y="877041"/>
                </a:lnTo>
                <a:lnTo>
                  <a:pt x="2629573" y="856152"/>
                </a:lnTo>
                <a:lnTo>
                  <a:pt x="2660671" y="831178"/>
                </a:lnTo>
                <a:lnTo>
                  <a:pt x="2687372" y="802122"/>
                </a:lnTo>
                <a:lnTo>
                  <a:pt x="2693608" y="792855"/>
                </a:lnTo>
                <a:lnTo>
                  <a:pt x="2415652" y="792855"/>
                </a:lnTo>
                <a:lnTo>
                  <a:pt x="2370654" y="789714"/>
                </a:lnTo>
                <a:lnTo>
                  <a:pt x="2331152" y="780290"/>
                </a:lnTo>
                <a:lnTo>
                  <a:pt x="2268641" y="742595"/>
                </a:lnTo>
                <a:lnTo>
                  <a:pt x="2230004" y="681654"/>
                </a:lnTo>
                <a:lnTo>
                  <a:pt x="2220344" y="643174"/>
                </a:lnTo>
                <a:lnTo>
                  <a:pt x="2217125" y="599353"/>
                </a:lnTo>
                <a:lnTo>
                  <a:pt x="2217125" y="17591"/>
                </a:lnTo>
                <a:close/>
              </a:path>
              <a:path w="9697085" h="915035">
                <a:moveTo>
                  <a:pt x="2749883" y="17591"/>
                </a:moveTo>
                <a:lnTo>
                  <a:pt x="2614180" y="17591"/>
                </a:lnTo>
                <a:lnTo>
                  <a:pt x="2614180" y="599353"/>
                </a:lnTo>
                <a:lnTo>
                  <a:pt x="2610961" y="643174"/>
                </a:lnTo>
                <a:lnTo>
                  <a:pt x="2601301" y="681654"/>
                </a:lnTo>
                <a:lnTo>
                  <a:pt x="2562664" y="742595"/>
                </a:lnTo>
                <a:lnTo>
                  <a:pt x="2500153" y="780290"/>
                </a:lnTo>
                <a:lnTo>
                  <a:pt x="2460651" y="789714"/>
                </a:lnTo>
                <a:lnTo>
                  <a:pt x="2415652" y="792855"/>
                </a:lnTo>
                <a:lnTo>
                  <a:pt x="2693608" y="792855"/>
                </a:lnTo>
                <a:lnTo>
                  <a:pt x="2727266" y="731286"/>
                </a:lnTo>
                <a:lnTo>
                  <a:pt x="2739831" y="689821"/>
                </a:lnTo>
                <a:lnTo>
                  <a:pt x="2747370" y="644587"/>
                </a:lnTo>
                <a:lnTo>
                  <a:pt x="2749883" y="595584"/>
                </a:lnTo>
                <a:lnTo>
                  <a:pt x="2749883" y="17591"/>
                </a:lnTo>
                <a:close/>
              </a:path>
              <a:path w="9697085" h="915035">
                <a:moveTo>
                  <a:pt x="3430841" y="17591"/>
                </a:moveTo>
                <a:lnTo>
                  <a:pt x="2876721" y="17591"/>
                </a:lnTo>
                <a:lnTo>
                  <a:pt x="2876721" y="897145"/>
                </a:lnTo>
                <a:lnTo>
                  <a:pt x="3437123" y="897145"/>
                </a:lnTo>
                <a:lnTo>
                  <a:pt x="3437123" y="774007"/>
                </a:lnTo>
                <a:lnTo>
                  <a:pt x="3012424" y="774007"/>
                </a:lnTo>
                <a:lnTo>
                  <a:pt x="3012424" y="516424"/>
                </a:lnTo>
                <a:lnTo>
                  <a:pt x="3395658" y="516424"/>
                </a:lnTo>
                <a:lnTo>
                  <a:pt x="3395658" y="393286"/>
                </a:lnTo>
                <a:lnTo>
                  <a:pt x="3012424" y="393286"/>
                </a:lnTo>
                <a:lnTo>
                  <a:pt x="3012424" y="140728"/>
                </a:lnTo>
                <a:lnTo>
                  <a:pt x="3430841" y="140728"/>
                </a:lnTo>
                <a:lnTo>
                  <a:pt x="3430841" y="17591"/>
                </a:lnTo>
                <a:close/>
              </a:path>
              <a:path w="9697085" h="915035">
                <a:moveTo>
                  <a:pt x="3622576" y="577992"/>
                </a:moveTo>
                <a:lnTo>
                  <a:pt x="3488130" y="577992"/>
                </a:lnTo>
                <a:lnTo>
                  <a:pt x="3488130" y="609405"/>
                </a:lnTo>
                <a:lnTo>
                  <a:pt x="3490800" y="656603"/>
                </a:lnTo>
                <a:lnTo>
                  <a:pt x="3498810" y="700188"/>
                </a:lnTo>
                <a:lnTo>
                  <a:pt x="3512160" y="740160"/>
                </a:lnTo>
                <a:lnTo>
                  <a:pt x="3530851" y="776520"/>
                </a:lnTo>
                <a:lnTo>
                  <a:pt x="3554882" y="808404"/>
                </a:lnTo>
                <a:lnTo>
                  <a:pt x="3582996" y="836205"/>
                </a:lnTo>
                <a:lnTo>
                  <a:pt x="3615194" y="859921"/>
                </a:lnTo>
                <a:lnTo>
                  <a:pt x="3651475" y="879554"/>
                </a:lnTo>
                <a:lnTo>
                  <a:pt x="3691212" y="894946"/>
                </a:lnTo>
                <a:lnTo>
                  <a:pt x="3733776" y="905941"/>
                </a:lnTo>
                <a:lnTo>
                  <a:pt x="3779168" y="912537"/>
                </a:lnTo>
                <a:lnTo>
                  <a:pt x="3827386" y="914736"/>
                </a:lnTo>
                <a:lnTo>
                  <a:pt x="3875369" y="912694"/>
                </a:lnTo>
                <a:lnTo>
                  <a:pt x="3920054" y="906569"/>
                </a:lnTo>
                <a:lnTo>
                  <a:pt x="3961440" y="896360"/>
                </a:lnTo>
                <a:lnTo>
                  <a:pt x="3999528" y="882067"/>
                </a:lnTo>
                <a:lnTo>
                  <a:pt x="4033846" y="863533"/>
                </a:lnTo>
                <a:lnTo>
                  <a:pt x="4089760" y="817043"/>
                </a:lnTo>
                <a:lnTo>
                  <a:pt x="4106504" y="795368"/>
                </a:lnTo>
                <a:lnTo>
                  <a:pt x="3827386" y="795368"/>
                </a:lnTo>
                <a:lnTo>
                  <a:pt x="3783173" y="792462"/>
                </a:lnTo>
                <a:lnTo>
                  <a:pt x="3743514" y="783745"/>
                </a:lnTo>
                <a:lnTo>
                  <a:pt x="3677862" y="748877"/>
                </a:lnTo>
                <a:lnTo>
                  <a:pt x="3636397" y="690764"/>
                </a:lnTo>
                <a:lnTo>
                  <a:pt x="3626031" y="652990"/>
                </a:lnTo>
                <a:lnTo>
                  <a:pt x="3622576" y="609405"/>
                </a:lnTo>
                <a:lnTo>
                  <a:pt x="3622576" y="577992"/>
                </a:lnTo>
                <a:close/>
              </a:path>
              <a:path w="9697085" h="915035">
                <a:moveTo>
                  <a:pt x="3812308" y="0"/>
                </a:moveTo>
                <a:lnTo>
                  <a:pt x="3767938" y="1884"/>
                </a:lnTo>
                <a:lnTo>
                  <a:pt x="3726552" y="7539"/>
                </a:lnTo>
                <a:lnTo>
                  <a:pt x="3688150" y="16962"/>
                </a:lnTo>
                <a:lnTo>
                  <a:pt x="3620613" y="46804"/>
                </a:lnTo>
                <a:lnTo>
                  <a:pt x="3567211" y="89526"/>
                </a:lnTo>
                <a:lnTo>
                  <a:pt x="3529437" y="144655"/>
                </a:lnTo>
                <a:lnTo>
                  <a:pt x="3510590" y="211250"/>
                </a:lnTo>
                <a:lnTo>
                  <a:pt x="3508234" y="248788"/>
                </a:lnTo>
                <a:lnTo>
                  <a:pt x="3510354" y="285384"/>
                </a:lnTo>
                <a:lnTo>
                  <a:pt x="3527317" y="348209"/>
                </a:lnTo>
                <a:lnTo>
                  <a:pt x="3560850" y="397762"/>
                </a:lnTo>
                <a:lnTo>
                  <a:pt x="3608597" y="437342"/>
                </a:lnTo>
                <a:lnTo>
                  <a:pt x="3670402" y="467498"/>
                </a:lnTo>
                <a:lnTo>
                  <a:pt x="3743907" y="492000"/>
                </a:lnTo>
                <a:lnTo>
                  <a:pt x="3784665" y="502602"/>
                </a:lnTo>
                <a:lnTo>
                  <a:pt x="3831156" y="513911"/>
                </a:lnTo>
                <a:lnTo>
                  <a:pt x="3859035" y="520978"/>
                </a:lnTo>
                <a:lnTo>
                  <a:pt x="3908667" y="536057"/>
                </a:lnTo>
                <a:lnTo>
                  <a:pt x="3949974" y="552313"/>
                </a:lnTo>
                <a:lnTo>
                  <a:pt x="3982015" y="573045"/>
                </a:lnTo>
                <a:lnTo>
                  <a:pt x="4011464" y="615688"/>
                </a:lnTo>
                <a:lnTo>
                  <a:pt x="4017119" y="653383"/>
                </a:lnTo>
                <a:lnTo>
                  <a:pt x="4014135" y="683382"/>
                </a:lnTo>
                <a:lnTo>
                  <a:pt x="3990261" y="734899"/>
                </a:lnTo>
                <a:lnTo>
                  <a:pt x="3942592" y="773458"/>
                </a:lnTo>
                <a:lnTo>
                  <a:pt x="3871600" y="792934"/>
                </a:lnTo>
                <a:lnTo>
                  <a:pt x="3827386" y="795368"/>
                </a:lnTo>
                <a:lnTo>
                  <a:pt x="4106504" y="795368"/>
                </a:lnTo>
                <a:lnTo>
                  <a:pt x="4128948" y="758301"/>
                </a:lnTo>
                <a:lnTo>
                  <a:pt x="4149052" y="689193"/>
                </a:lnTo>
                <a:lnTo>
                  <a:pt x="4151565" y="650870"/>
                </a:lnTo>
                <a:lnTo>
                  <a:pt x="4149209" y="613096"/>
                </a:lnTo>
                <a:lnTo>
                  <a:pt x="4130361" y="548386"/>
                </a:lnTo>
                <a:lnTo>
                  <a:pt x="4093294" y="497655"/>
                </a:lnTo>
                <a:lnTo>
                  <a:pt x="4041778" y="458075"/>
                </a:lnTo>
                <a:lnTo>
                  <a:pt x="3976910" y="427918"/>
                </a:lnTo>
                <a:lnTo>
                  <a:pt x="3940472" y="414961"/>
                </a:lnTo>
                <a:lnTo>
                  <a:pt x="3901520" y="403417"/>
                </a:lnTo>
                <a:lnTo>
                  <a:pt x="3786471" y="375459"/>
                </a:lnTo>
                <a:lnTo>
                  <a:pt x="3761734" y="368470"/>
                </a:lnTo>
                <a:lnTo>
                  <a:pt x="3719327" y="353078"/>
                </a:lnTo>
                <a:lnTo>
                  <a:pt x="3686029" y="334544"/>
                </a:lnTo>
                <a:lnTo>
                  <a:pt x="3653282" y="297556"/>
                </a:lnTo>
                <a:lnTo>
                  <a:pt x="3642680" y="245018"/>
                </a:lnTo>
                <a:lnTo>
                  <a:pt x="3645428" y="217140"/>
                </a:lnTo>
                <a:lnTo>
                  <a:pt x="3667417" y="171277"/>
                </a:lnTo>
                <a:lnTo>
                  <a:pt x="3711474" y="138451"/>
                </a:lnTo>
                <a:lnTo>
                  <a:pt x="3774299" y="121488"/>
                </a:lnTo>
                <a:lnTo>
                  <a:pt x="3812308" y="119368"/>
                </a:lnTo>
                <a:lnTo>
                  <a:pt x="4086049" y="119368"/>
                </a:lnTo>
                <a:lnTo>
                  <a:pt x="4067300" y="95494"/>
                </a:lnTo>
                <a:lnTo>
                  <a:pt x="4010129" y="49003"/>
                </a:lnTo>
                <a:lnTo>
                  <a:pt x="3975654" y="31412"/>
                </a:lnTo>
                <a:lnTo>
                  <a:pt x="3938587" y="17669"/>
                </a:lnTo>
                <a:lnTo>
                  <a:pt x="3899007" y="7853"/>
                </a:lnTo>
                <a:lnTo>
                  <a:pt x="3856914" y="1963"/>
                </a:lnTo>
                <a:lnTo>
                  <a:pt x="3812308" y="0"/>
                </a:lnTo>
                <a:close/>
              </a:path>
              <a:path w="9697085" h="915035">
                <a:moveTo>
                  <a:pt x="4086049" y="119368"/>
                </a:moveTo>
                <a:lnTo>
                  <a:pt x="3812308" y="119368"/>
                </a:lnTo>
                <a:lnTo>
                  <a:pt x="3839087" y="120389"/>
                </a:lnTo>
                <a:lnTo>
                  <a:pt x="3864139" y="123451"/>
                </a:lnTo>
                <a:lnTo>
                  <a:pt x="3909059" y="135702"/>
                </a:lnTo>
                <a:lnTo>
                  <a:pt x="3945812" y="156749"/>
                </a:lnTo>
                <a:lnTo>
                  <a:pt x="3973141" y="187219"/>
                </a:lnTo>
                <a:lnTo>
                  <a:pt x="3991046" y="227741"/>
                </a:lnTo>
                <a:lnTo>
                  <a:pt x="3997014" y="278944"/>
                </a:lnTo>
                <a:lnTo>
                  <a:pt x="3997014" y="324178"/>
                </a:lnTo>
                <a:lnTo>
                  <a:pt x="4131461" y="324178"/>
                </a:lnTo>
                <a:lnTo>
                  <a:pt x="4131461" y="278944"/>
                </a:lnTo>
                <a:lnTo>
                  <a:pt x="4128869" y="234417"/>
                </a:lnTo>
                <a:lnTo>
                  <a:pt x="4121095" y="193816"/>
                </a:lnTo>
                <a:lnTo>
                  <a:pt x="4108137" y="157141"/>
                </a:lnTo>
                <a:lnTo>
                  <a:pt x="4089996" y="124394"/>
                </a:lnTo>
                <a:lnTo>
                  <a:pt x="4086049" y="119368"/>
                </a:lnTo>
                <a:close/>
              </a:path>
              <a:path w="9697085" h="915035">
                <a:moveTo>
                  <a:pt x="4649465" y="17591"/>
                </a:moveTo>
                <a:lnTo>
                  <a:pt x="4513763" y="17591"/>
                </a:lnTo>
                <a:lnTo>
                  <a:pt x="4513763" y="897145"/>
                </a:lnTo>
                <a:lnTo>
                  <a:pt x="4649465" y="897145"/>
                </a:lnTo>
                <a:lnTo>
                  <a:pt x="4649465" y="17591"/>
                </a:lnTo>
                <a:close/>
              </a:path>
              <a:path w="9697085" h="915035">
                <a:moveTo>
                  <a:pt x="5043890" y="17591"/>
                </a:moveTo>
                <a:lnTo>
                  <a:pt x="4782537" y="17591"/>
                </a:lnTo>
                <a:lnTo>
                  <a:pt x="4782537" y="897145"/>
                </a:lnTo>
                <a:lnTo>
                  <a:pt x="4916983" y="897145"/>
                </a:lnTo>
                <a:lnTo>
                  <a:pt x="4916983" y="106803"/>
                </a:lnTo>
                <a:lnTo>
                  <a:pt x="5070881" y="106803"/>
                </a:lnTo>
                <a:lnTo>
                  <a:pt x="5043890" y="17591"/>
                </a:lnTo>
                <a:close/>
              </a:path>
              <a:path w="9697085" h="915035">
                <a:moveTo>
                  <a:pt x="5070881" y="106803"/>
                </a:moveTo>
                <a:lnTo>
                  <a:pt x="4937087" y="106803"/>
                </a:lnTo>
                <a:lnTo>
                  <a:pt x="5175824" y="897145"/>
                </a:lnTo>
                <a:lnTo>
                  <a:pt x="5437177" y="897145"/>
                </a:lnTo>
                <a:lnTo>
                  <a:pt x="5437177" y="806677"/>
                </a:lnTo>
                <a:lnTo>
                  <a:pt x="5282627" y="806677"/>
                </a:lnTo>
                <a:lnTo>
                  <a:pt x="5070881" y="106803"/>
                </a:lnTo>
                <a:close/>
              </a:path>
              <a:path w="9697085" h="915035">
                <a:moveTo>
                  <a:pt x="5437177" y="17591"/>
                </a:moveTo>
                <a:lnTo>
                  <a:pt x="5302731" y="17591"/>
                </a:lnTo>
                <a:lnTo>
                  <a:pt x="5302731" y="806677"/>
                </a:lnTo>
                <a:lnTo>
                  <a:pt x="5437177" y="806677"/>
                </a:lnTo>
                <a:lnTo>
                  <a:pt x="5437177" y="17591"/>
                </a:lnTo>
                <a:close/>
              </a:path>
              <a:path w="9697085" h="915035">
                <a:moveTo>
                  <a:pt x="6159511" y="17591"/>
                </a:moveTo>
                <a:lnTo>
                  <a:pt x="5807689" y="17591"/>
                </a:lnTo>
                <a:lnTo>
                  <a:pt x="5807689" y="138215"/>
                </a:lnTo>
                <a:lnTo>
                  <a:pt x="5925801" y="138215"/>
                </a:lnTo>
                <a:lnTo>
                  <a:pt x="5925801" y="776520"/>
                </a:lnTo>
                <a:lnTo>
                  <a:pt x="5807689" y="776520"/>
                </a:lnTo>
                <a:lnTo>
                  <a:pt x="5807689" y="897145"/>
                </a:lnTo>
                <a:lnTo>
                  <a:pt x="6159511" y="897145"/>
                </a:lnTo>
                <a:lnTo>
                  <a:pt x="6215844" y="894702"/>
                </a:lnTo>
                <a:lnTo>
                  <a:pt x="6267570" y="887372"/>
                </a:lnTo>
                <a:lnTo>
                  <a:pt x="6314689" y="875156"/>
                </a:lnTo>
                <a:lnTo>
                  <a:pt x="6357201" y="858054"/>
                </a:lnTo>
                <a:lnTo>
                  <a:pt x="6395106" y="836065"/>
                </a:lnTo>
                <a:lnTo>
                  <a:pt x="6428403" y="809190"/>
                </a:lnTo>
                <a:lnTo>
                  <a:pt x="6457198" y="776939"/>
                </a:lnTo>
                <a:lnTo>
                  <a:pt x="6459051" y="774007"/>
                </a:lnTo>
                <a:lnTo>
                  <a:pt x="6062760" y="774007"/>
                </a:lnTo>
                <a:lnTo>
                  <a:pt x="6062760" y="141985"/>
                </a:lnTo>
                <a:lnTo>
                  <a:pt x="6459051" y="141985"/>
                </a:lnTo>
                <a:lnTo>
                  <a:pt x="6457198" y="139053"/>
                </a:lnTo>
                <a:lnTo>
                  <a:pt x="6428403" y="106803"/>
                </a:lnTo>
                <a:lnTo>
                  <a:pt x="6395106" y="79543"/>
                </a:lnTo>
                <a:lnTo>
                  <a:pt x="6357201" y="57240"/>
                </a:lnTo>
                <a:lnTo>
                  <a:pt x="6314689" y="39894"/>
                </a:lnTo>
                <a:lnTo>
                  <a:pt x="6267570" y="27503"/>
                </a:lnTo>
                <a:lnTo>
                  <a:pt x="6215844" y="20069"/>
                </a:lnTo>
                <a:lnTo>
                  <a:pt x="6159511" y="17591"/>
                </a:lnTo>
                <a:close/>
              </a:path>
              <a:path w="9697085" h="915035">
                <a:moveTo>
                  <a:pt x="6459051" y="141985"/>
                </a:moveTo>
                <a:lnTo>
                  <a:pt x="6160767" y="141985"/>
                </a:lnTo>
                <a:lnTo>
                  <a:pt x="6214248" y="145519"/>
                </a:lnTo>
                <a:lnTo>
                  <a:pt x="6260346" y="156120"/>
                </a:lnTo>
                <a:lnTo>
                  <a:pt x="6299062" y="173790"/>
                </a:lnTo>
                <a:lnTo>
                  <a:pt x="6330396" y="198528"/>
                </a:lnTo>
                <a:lnTo>
                  <a:pt x="6354584" y="230490"/>
                </a:lnTo>
                <a:lnTo>
                  <a:pt x="6371861" y="269834"/>
                </a:lnTo>
                <a:lnTo>
                  <a:pt x="6382227" y="316561"/>
                </a:lnTo>
                <a:lnTo>
                  <a:pt x="6385682" y="370669"/>
                </a:lnTo>
                <a:lnTo>
                  <a:pt x="6385682" y="544067"/>
                </a:lnTo>
                <a:lnTo>
                  <a:pt x="6382227" y="597704"/>
                </a:lnTo>
                <a:lnTo>
                  <a:pt x="6371861" y="644273"/>
                </a:lnTo>
                <a:lnTo>
                  <a:pt x="6354584" y="683775"/>
                </a:lnTo>
                <a:lnTo>
                  <a:pt x="6330396" y="716208"/>
                </a:lnTo>
                <a:lnTo>
                  <a:pt x="6299062" y="741495"/>
                </a:lnTo>
                <a:lnTo>
                  <a:pt x="6260346" y="759558"/>
                </a:lnTo>
                <a:lnTo>
                  <a:pt x="6214248" y="770395"/>
                </a:lnTo>
                <a:lnTo>
                  <a:pt x="6160767" y="774007"/>
                </a:lnTo>
                <a:lnTo>
                  <a:pt x="6459051" y="774007"/>
                </a:lnTo>
                <a:lnTo>
                  <a:pt x="6480757" y="739663"/>
                </a:lnTo>
                <a:lnTo>
                  <a:pt x="6499082" y="697361"/>
                </a:lnTo>
                <a:lnTo>
                  <a:pt x="6512170" y="650032"/>
                </a:lnTo>
                <a:lnTo>
                  <a:pt x="6520023" y="597678"/>
                </a:lnTo>
                <a:lnTo>
                  <a:pt x="6522641" y="540297"/>
                </a:lnTo>
                <a:lnTo>
                  <a:pt x="6522641" y="375695"/>
                </a:lnTo>
                <a:lnTo>
                  <a:pt x="6520023" y="318314"/>
                </a:lnTo>
                <a:lnTo>
                  <a:pt x="6512170" y="265960"/>
                </a:lnTo>
                <a:lnTo>
                  <a:pt x="6499082" y="218632"/>
                </a:lnTo>
                <a:lnTo>
                  <a:pt x="6480757" y="176329"/>
                </a:lnTo>
                <a:lnTo>
                  <a:pt x="6459051" y="141985"/>
                </a:lnTo>
                <a:close/>
              </a:path>
              <a:path w="9697085" h="915035">
                <a:moveTo>
                  <a:pt x="7179843" y="17591"/>
                </a:moveTo>
                <a:lnTo>
                  <a:pt x="6625724" y="17591"/>
                </a:lnTo>
                <a:lnTo>
                  <a:pt x="6625724" y="897145"/>
                </a:lnTo>
                <a:lnTo>
                  <a:pt x="7186126" y="897145"/>
                </a:lnTo>
                <a:lnTo>
                  <a:pt x="7186126" y="774007"/>
                </a:lnTo>
                <a:lnTo>
                  <a:pt x="6761426" y="774007"/>
                </a:lnTo>
                <a:lnTo>
                  <a:pt x="6761426" y="516424"/>
                </a:lnTo>
                <a:lnTo>
                  <a:pt x="7144661" y="516424"/>
                </a:lnTo>
                <a:lnTo>
                  <a:pt x="7144661" y="393286"/>
                </a:lnTo>
                <a:lnTo>
                  <a:pt x="6761426" y="393286"/>
                </a:lnTo>
                <a:lnTo>
                  <a:pt x="6761426" y="140728"/>
                </a:lnTo>
                <a:lnTo>
                  <a:pt x="7179843" y="140728"/>
                </a:lnTo>
                <a:lnTo>
                  <a:pt x="7179843" y="17591"/>
                </a:lnTo>
                <a:close/>
              </a:path>
              <a:path w="9697085" h="915035">
                <a:moveTo>
                  <a:pt x="7371578" y="577992"/>
                </a:moveTo>
                <a:lnTo>
                  <a:pt x="7237132" y="577992"/>
                </a:lnTo>
                <a:lnTo>
                  <a:pt x="7237132" y="609405"/>
                </a:lnTo>
                <a:lnTo>
                  <a:pt x="7239802" y="656603"/>
                </a:lnTo>
                <a:lnTo>
                  <a:pt x="7247812" y="700188"/>
                </a:lnTo>
                <a:lnTo>
                  <a:pt x="7261163" y="740160"/>
                </a:lnTo>
                <a:lnTo>
                  <a:pt x="7279853" y="776520"/>
                </a:lnTo>
                <a:lnTo>
                  <a:pt x="7303884" y="808404"/>
                </a:lnTo>
                <a:lnTo>
                  <a:pt x="7331998" y="836205"/>
                </a:lnTo>
                <a:lnTo>
                  <a:pt x="7364196" y="859921"/>
                </a:lnTo>
                <a:lnTo>
                  <a:pt x="7400478" y="879554"/>
                </a:lnTo>
                <a:lnTo>
                  <a:pt x="7440215" y="894946"/>
                </a:lnTo>
                <a:lnTo>
                  <a:pt x="7482779" y="905941"/>
                </a:lnTo>
                <a:lnTo>
                  <a:pt x="7528170" y="912537"/>
                </a:lnTo>
                <a:lnTo>
                  <a:pt x="7576389" y="914736"/>
                </a:lnTo>
                <a:lnTo>
                  <a:pt x="7624372" y="912694"/>
                </a:lnTo>
                <a:lnTo>
                  <a:pt x="7669056" y="906569"/>
                </a:lnTo>
                <a:lnTo>
                  <a:pt x="7710442" y="896360"/>
                </a:lnTo>
                <a:lnTo>
                  <a:pt x="7748530" y="882067"/>
                </a:lnTo>
                <a:lnTo>
                  <a:pt x="7782849" y="863533"/>
                </a:lnTo>
                <a:lnTo>
                  <a:pt x="7838763" y="817043"/>
                </a:lnTo>
                <a:lnTo>
                  <a:pt x="7855506" y="795368"/>
                </a:lnTo>
                <a:lnTo>
                  <a:pt x="7576389" y="795368"/>
                </a:lnTo>
                <a:lnTo>
                  <a:pt x="7532176" y="792462"/>
                </a:lnTo>
                <a:lnTo>
                  <a:pt x="7492517" y="783745"/>
                </a:lnTo>
                <a:lnTo>
                  <a:pt x="7426864" y="748877"/>
                </a:lnTo>
                <a:lnTo>
                  <a:pt x="7385400" y="690764"/>
                </a:lnTo>
                <a:lnTo>
                  <a:pt x="7375034" y="652990"/>
                </a:lnTo>
                <a:lnTo>
                  <a:pt x="7371578" y="609405"/>
                </a:lnTo>
                <a:lnTo>
                  <a:pt x="7371578" y="577992"/>
                </a:lnTo>
                <a:close/>
              </a:path>
              <a:path w="9697085" h="915035">
                <a:moveTo>
                  <a:pt x="7561311" y="0"/>
                </a:moveTo>
                <a:lnTo>
                  <a:pt x="7516940" y="1884"/>
                </a:lnTo>
                <a:lnTo>
                  <a:pt x="7475554" y="7539"/>
                </a:lnTo>
                <a:lnTo>
                  <a:pt x="7437152" y="16962"/>
                </a:lnTo>
                <a:lnTo>
                  <a:pt x="7369615" y="46804"/>
                </a:lnTo>
                <a:lnTo>
                  <a:pt x="7316213" y="89526"/>
                </a:lnTo>
                <a:lnTo>
                  <a:pt x="7278440" y="144655"/>
                </a:lnTo>
                <a:lnTo>
                  <a:pt x="7259592" y="211250"/>
                </a:lnTo>
                <a:lnTo>
                  <a:pt x="7257237" y="248788"/>
                </a:lnTo>
                <a:lnTo>
                  <a:pt x="7259357" y="285384"/>
                </a:lnTo>
                <a:lnTo>
                  <a:pt x="7276320" y="348209"/>
                </a:lnTo>
                <a:lnTo>
                  <a:pt x="7309853" y="397762"/>
                </a:lnTo>
                <a:lnTo>
                  <a:pt x="7357600" y="437342"/>
                </a:lnTo>
                <a:lnTo>
                  <a:pt x="7419404" y="467498"/>
                </a:lnTo>
                <a:lnTo>
                  <a:pt x="7492910" y="492000"/>
                </a:lnTo>
                <a:lnTo>
                  <a:pt x="7533668" y="502602"/>
                </a:lnTo>
                <a:lnTo>
                  <a:pt x="7580158" y="513911"/>
                </a:lnTo>
                <a:lnTo>
                  <a:pt x="7608037" y="520978"/>
                </a:lnTo>
                <a:lnTo>
                  <a:pt x="7657669" y="536057"/>
                </a:lnTo>
                <a:lnTo>
                  <a:pt x="7698977" y="552313"/>
                </a:lnTo>
                <a:lnTo>
                  <a:pt x="7731018" y="573045"/>
                </a:lnTo>
                <a:lnTo>
                  <a:pt x="7760467" y="615688"/>
                </a:lnTo>
                <a:lnTo>
                  <a:pt x="7766121" y="653383"/>
                </a:lnTo>
                <a:lnTo>
                  <a:pt x="7763137" y="683382"/>
                </a:lnTo>
                <a:lnTo>
                  <a:pt x="7739263" y="734899"/>
                </a:lnTo>
                <a:lnTo>
                  <a:pt x="7691595" y="773458"/>
                </a:lnTo>
                <a:lnTo>
                  <a:pt x="7620602" y="792934"/>
                </a:lnTo>
                <a:lnTo>
                  <a:pt x="7576389" y="795368"/>
                </a:lnTo>
                <a:lnTo>
                  <a:pt x="7855506" y="795368"/>
                </a:lnTo>
                <a:lnTo>
                  <a:pt x="7877950" y="758301"/>
                </a:lnTo>
                <a:lnTo>
                  <a:pt x="7898055" y="689193"/>
                </a:lnTo>
                <a:lnTo>
                  <a:pt x="7900568" y="650870"/>
                </a:lnTo>
                <a:lnTo>
                  <a:pt x="7898212" y="613096"/>
                </a:lnTo>
                <a:lnTo>
                  <a:pt x="7879364" y="548386"/>
                </a:lnTo>
                <a:lnTo>
                  <a:pt x="7842297" y="497655"/>
                </a:lnTo>
                <a:lnTo>
                  <a:pt x="7790780" y="458075"/>
                </a:lnTo>
                <a:lnTo>
                  <a:pt x="7725913" y="427918"/>
                </a:lnTo>
                <a:lnTo>
                  <a:pt x="7689474" y="414961"/>
                </a:lnTo>
                <a:lnTo>
                  <a:pt x="7650523" y="403417"/>
                </a:lnTo>
                <a:lnTo>
                  <a:pt x="7535474" y="375459"/>
                </a:lnTo>
                <a:lnTo>
                  <a:pt x="7510736" y="368470"/>
                </a:lnTo>
                <a:lnTo>
                  <a:pt x="7468329" y="353078"/>
                </a:lnTo>
                <a:lnTo>
                  <a:pt x="7435032" y="334544"/>
                </a:lnTo>
                <a:lnTo>
                  <a:pt x="7402284" y="297556"/>
                </a:lnTo>
                <a:lnTo>
                  <a:pt x="7391682" y="245018"/>
                </a:lnTo>
                <a:lnTo>
                  <a:pt x="7394431" y="217140"/>
                </a:lnTo>
                <a:lnTo>
                  <a:pt x="7416420" y="171277"/>
                </a:lnTo>
                <a:lnTo>
                  <a:pt x="7460476" y="138451"/>
                </a:lnTo>
                <a:lnTo>
                  <a:pt x="7523302" y="121488"/>
                </a:lnTo>
                <a:lnTo>
                  <a:pt x="7561311" y="119368"/>
                </a:lnTo>
                <a:lnTo>
                  <a:pt x="7835052" y="119368"/>
                </a:lnTo>
                <a:lnTo>
                  <a:pt x="7816303" y="95494"/>
                </a:lnTo>
                <a:lnTo>
                  <a:pt x="7759132" y="49003"/>
                </a:lnTo>
                <a:lnTo>
                  <a:pt x="7724656" y="31412"/>
                </a:lnTo>
                <a:lnTo>
                  <a:pt x="7687590" y="17669"/>
                </a:lnTo>
                <a:lnTo>
                  <a:pt x="7648010" y="7853"/>
                </a:lnTo>
                <a:lnTo>
                  <a:pt x="7605917" y="1963"/>
                </a:lnTo>
                <a:lnTo>
                  <a:pt x="7561311" y="0"/>
                </a:lnTo>
                <a:close/>
              </a:path>
              <a:path w="9697085" h="915035">
                <a:moveTo>
                  <a:pt x="7835052" y="119368"/>
                </a:moveTo>
                <a:lnTo>
                  <a:pt x="7561311" y="119368"/>
                </a:lnTo>
                <a:lnTo>
                  <a:pt x="7588090" y="120389"/>
                </a:lnTo>
                <a:lnTo>
                  <a:pt x="7613141" y="123451"/>
                </a:lnTo>
                <a:lnTo>
                  <a:pt x="7658062" y="135702"/>
                </a:lnTo>
                <a:lnTo>
                  <a:pt x="7694815" y="156749"/>
                </a:lnTo>
                <a:lnTo>
                  <a:pt x="7722143" y="187219"/>
                </a:lnTo>
                <a:lnTo>
                  <a:pt x="7740049" y="227741"/>
                </a:lnTo>
                <a:lnTo>
                  <a:pt x="7746017" y="278944"/>
                </a:lnTo>
                <a:lnTo>
                  <a:pt x="7746017" y="324178"/>
                </a:lnTo>
                <a:lnTo>
                  <a:pt x="7880463" y="324178"/>
                </a:lnTo>
                <a:lnTo>
                  <a:pt x="7880463" y="278944"/>
                </a:lnTo>
                <a:lnTo>
                  <a:pt x="7877872" y="234417"/>
                </a:lnTo>
                <a:lnTo>
                  <a:pt x="7870097" y="193816"/>
                </a:lnTo>
                <a:lnTo>
                  <a:pt x="7857139" y="157141"/>
                </a:lnTo>
                <a:lnTo>
                  <a:pt x="7838999" y="124394"/>
                </a:lnTo>
                <a:lnTo>
                  <a:pt x="7835052" y="119368"/>
                </a:lnTo>
                <a:close/>
              </a:path>
              <a:path w="9697085" h="915035">
                <a:moveTo>
                  <a:pt x="8128465" y="17591"/>
                </a:moveTo>
                <a:lnTo>
                  <a:pt x="7992763" y="17591"/>
                </a:lnTo>
                <a:lnTo>
                  <a:pt x="7992763" y="897145"/>
                </a:lnTo>
                <a:lnTo>
                  <a:pt x="8128465" y="897145"/>
                </a:lnTo>
                <a:lnTo>
                  <a:pt x="8128465" y="17591"/>
                </a:lnTo>
                <a:close/>
              </a:path>
              <a:path w="9697085" h="915035">
                <a:moveTo>
                  <a:pt x="8588230" y="0"/>
                </a:moveTo>
                <a:lnTo>
                  <a:pt x="8536468" y="2547"/>
                </a:lnTo>
                <a:lnTo>
                  <a:pt x="8488407" y="10191"/>
                </a:lnTo>
                <a:lnTo>
                  <a:pt x="8444045" y="22931"/>
                </a:lnTo>
                <a:lnTo>
                  <a:pt x="8403383" y="40766"/>
                </a:lnTo>
                <a:lnTo>
                  <a:pt x="8366421" y="63697"/>
                </a:lnTo>
                <a:lnTo>
                  <a:pt x="8333158" y="91724"/>
                </a:lnTo>
                <a:lnTo>
                  <a:pt x="8304363" y="124149"/>
                </a:lnTo>
                <a:lnTo>
                  <a:pt x="8280804" y="161112"/>
                </a:lnTo>
                <a:lnTo>
                  <a:pt x="8262480" y="202611"/>
                </a:lnTo>
                <a:lnTo>
                  <a:pt x="8249391" y="248648"/>
                </a:lnTo>
                <a:lnTo>
                  <a:pt x="8241538" y="299223"/>
                </a:lnTo>
                <a:lnTo>
                  <a:pt x="8239040" y="351821"/>
                </a:lnTo>
                <a:lnTo>
                  <a:pt x="8239042" y="562914"/>
                </a:lnTo>
                <a:lnTo>
                  <a:pt x="8241590" y="615374"/>
                </a:lnTo>
                <a:lnTo>
                  <a:pt x="8249601" y="665948"/>
                </a:lnTo>
                <a:lnTo>
                  <a:pt x="8262951" y="712124"/>
                </a:lnTo>
                <a:lnTo>
                  <a:pt x="8281642" y="753903"/>
                </a:lnTo>
                <a:lnTo>
                  <a:pt x="8304966" y="791127"/>
                </a:lnTo>
                <a:lnTo>
                  <a:pt x="8332216" y="823639"/>
                </a:lnTo>
                <a:lnTo>
                  <a:pt x="8363393" y="851440"/>
                </a:lnTo>
                <a:lnTo>
                  <a:pt x="8398497" y="874528"/>
                </a:lnTo>
                <a:lnTo>
                  <a:pt x="8436820" y="892119"/>
                </a:lnTo>
                <a:lnTo>
                  <a:pt x="8477657" y="904684"/>
                </a:lnTo>
                <a:lnTo>
                  <a:pt x="8521006" y="912223"/>
                </a:lnTo>
                <a:lnTo>
                  <a:pt x="8566869" y="914736"/>
                </a:lnTo>
                <a:lnTo>
                  <a:pt x="8599067" y="913715"/>
                </a:lnTo>
                <a:lnTo>
                  <a:pt x="8653096" y="905548"/>
                </a:lnTo>
                <a:lnTo>
                  <a:pt x="8694404" y="889685"/>
                </a:lnTo>
                <a:lnTo>
                  <a:pt x="8737754" y="856937"/>
                </a:lnTo>
                <a:lnTo>
                  <a:pt x="8765318" y="819948"/>
                </a:lnTo>
                <a:lnTo>
                  <a:pt x="8771679" y="807933"/>
                </a:lnTo>
                <a:lnTo>
                  <a:pt x="8917434" y="807933"/>
                </a:lnTo>
                <a:lnTo>
                  <a:pt x="8917434" y="794111"/>
                </a:lnTo>
                <a:lnTo>
                  <a:pt x="8589486" y="794111"/>
                </a:lnTo>
                <a:lnTo>
                  <a:pt x="8541424" y="790263"/>
                </a:lnTo>
                <a:lnTo>
                  <a:pt x="8499017" y="778719"/>
                </a:lnTo>
                <a:lnTo>
                  <a:pt x="8462265" y="759479"/>
                </a:lnTo>
                <a:lnTo>
                  <a:pt x="8431166" y="732543"/>
                </a:lnTo>
                <a:lnTo>
                  <a:pt x="8406429" y="698381"/>
                </a:lnTo>
                <a:lnTo>
                  <a:pt x="8388759" y="658723"/>
                </a:lnTo>
                <a:lnTo>
                  <a:pt x="8378157" y="613567"/>
                </a:lnTo>
                <a:lnTo>
                  <a:pt x="8374623" y="562914"/>
                </a:lnTo>
                <a:lnTo>
                  <a:pt x="8374623" y="351821"/>
                </a:lnTo>
                <a:lnTo>
                  <a:pt x="8378157" y="300776"/>
                </a:lnTo>
                <a:lnTo>
                  <a:pt x="8388759" y="255699"/>
                </a:lnTo>
                <a:lnTo>
                  <a:pt x="8406429" y="216590"/>
                </a:lnTo>
                <a:lnTo>
                  <a:pt x="8431166" y="183449"/>
                </a:lnTo>
                <a:lnTo>
                  <a:pt x="8462186" y="156513"/>
                </a:lnTo>
                <a:lnTo>
                  <a:pt x="8498703" y="137273"/>
                </a:lnTo>
                <a:lnTo>
                  <a:pt x="8540718" y="125729"/>
                </a:lnTo>
                <a:lnTo>
                  <a:pt x="8588230" y="121881"/>
                </a:lnTo>
                <a:lnTo>
                  <a:pt x="8861608" y="121881"/>
                </a:lnTo>
                <a:lnTo>
                  <a:pt x="8831991" y="86698"/>
                </a:lnTo>
                <a:lnTo>
                  <a:pt x="8794899" y="55487"/>
                </a:lnTo>
                <a:lnTo>
                  <a:pt x="8751977" y="31211"/>
                </a:lnTo>
                <a:lnTo>
                  <a:pt x="8703225" y="13871"/>
                </a:lnTo>
                <a:lnTo>
                  <a:pt x="8648642" y="3467"/>
                </a:lnTo>
                <a:lnTo>
                  <a:pt x="8588230" y="0"/>
                </a:lnTo>
                <a:close/>
              </a:path>
              <a:path w="9697085" h="915035">
                <a:moveTo>
                  <a:pt x="8917434" y="807933"/>
                </a:moveTo>
                <a:lnTo>
                  <a:pt x="8791784" y="807933"/>
                </a:lnTo>
                <a:lnTo>
                  <a:pt x="8791784" y="897145"/>
                </a:lnTo>
                <a:lnTo>
                  <a:pt x="8917434" y="897145"/>
                </a:lnTo>
                <a:lnTo>
                  <a:pt x="8917434" y="807933"/>
                </a:lnTo>
                <a:close/>
              </a:path>
              <a:path w="9697085" h="915035">
                <a:moveTo>
                  <a:pt x="8917434" y="462394"/>
                </a:moveTo>
                <a:lnTo>
                  <a:pt x="8546765" y="462394"/>
                </a:lnTo>
                <a:lnTo>
                  <a:pt x="8546765" y="579249"/>
                </a:lnTo>
                <a:lnTo>
                  <a:pt x="8782988" y="579249"/>
                </a:lnTo>
                <a:lnTo>
                  <a:pt x="8782988" y="595584"/>
                </a:lnTo>
                <a:lnTo>
                  <a:pt x="8780082" y="637519"/>
                </a:lnTo>
                <a:lnTo>
                  <a:pt x="8771365" y="675372"/>
                </a:lnTo>
                <a:lnTo>
                  <a:pt x="8736497" y="738825"/>
                </a:lnTo>
                <a:lnTo>
                  <a:pt x="8676499" y="780290"/>
                </a:lnTo>
                <a:lnTo>
                  <a:pt x="8636369" y="790656"/>
                </a:lnTo>
                <a:lnTo>
                  <a:pt x="8589486" y="794111"/>
                </a:lnTo>
                <a:lnTo>
                  <a:pt x="8917434" y="794111"/>
                </a:lnTo>
                <a:lnTo>
                  <a:pt x="8917434" y="462394"/>
                </a:lnTo>
                <a:close/>
              </a:path>
              <a:path w="9697085" h="915035">
                <a:moveTo>
                  <a:pt x="8861608" y="121881"/>
                </a:moveTo>
                <a:lnTo>
                  <a:pt x="8588230" y="121881"/>
                </a:lnTo>
                <a:lnTo>
                  <a:pt x="8620035" y="123451"/>
                </a:lnTo>
                <a:lnTo>
                  <a:pt x="8648856" y="128163"/>
                </a:lnTo>
                <a:lnTo>
                  <a:pt x="8697546" y="147011"/>
                </a:lnTo>
                <a:lnTo>
                  <a:pt x="8734926" y="176853"/>
                </a:lnTo>
                <a:lnTo>
                  <a:pt x="8761627" y="216119"/>
                </a:lnTo>
                <a:lnTo>
                  <a:pt x="8777648" y="261667"/>
                </a:lnTo>
                <a:lnTo>
                  <a:pt x="8782988" y="312870"/>
                </a:lnTo>
                <a:lnTo>
                  <a:pt x="8782988" y="322922"/>
                </a:lnTo>
                <a:lnTo>
                  <a:pt x="8917434" y="322922"/>
                </a:lnTo>
                <a:lnTo>
                  <a:pt x="8917434" y="316639"/>
                </a:lnTo>
                <a:lnTo>
                  <a:pt x="8914017" y="261202"/>
                </a:lnTo>
                <a:lnTo>
                  <a:pt x="8903763" y="210489"/>
                </a:lnTo>
                <a:lnTo>
                  <a:pt x="8886675" y="164501"/>
                </a:lnTo>
                <a:lnTo>
                  <a:pt x="8862751" y="123238"/>
                </a:lnTo>
                <a:lnTo>
                  <a:pt x="8861608" y="121881"/>
                </a:lnTo>
                <a:close/>
              </a:path>
              <a:path w="9697085" h="915035">
                <a:moveTo>
                  <a:pt x="9303349" y="17591"/>
                </a:moveTo>
                <a:lnTo>
                  <a:pt x="9041995" y="17591"/>
                </a:lnTo>
                <a:lnTo>
                  <a:pt x="9041995" y="897145"/>
                </a:lnTo>
                <a:lnTo>
                  <a:pt x="9176441" y="897145"/>
                </a:lnTo>
                <a:lnTo>
                  <a:pt x="9176441" y="106803"/>
                </a:lnTo>
                <a:lnTo>
                  <a:pt x="9330340" y="106803"/>
                </a:lnTo>
                <a:lnTo>
                  <a:pt x="9303349" y="17591"/>
                </a:lnTo>
                <a:close/>
              </a:path>
              <a:path w="9697085" h="915035">
                <a:moveTo>
                  <a:pt x="9330340" y="106803"/>
                </a:moveTo>
                <a:lnTo>
                  <a:pt x="9196546" y="106803"/>
                </a:lnTo>
                <a:lnTo>
                  <a:pt x="9435282" y="897145"/>
                </a:lnTo>
                <a:lnTo>
                  <a:pt x="9696635" y="897145"/>
                </a:lnTo>
                <a:lnTo>
                  <a:pt x="9696635" y="806677"/>
                </a:lnTo>
                <a:lnTo>
                  <a:pt x="9542085" y="806677"/>
                </a:lnTo>
                <a:lnTo>
                  <a:pt x="9330340" y="106803"/>
                </a:lnTo>
                <a:close/>
              </a:path>
              <a:path w="9697085" h="915035">
                <a:moveTo>
                  <a:pt x="9696635" y="17591"/>
                </a:moveTo>
                <a:lnTo>
                  <a:pt x="9562189" y="17591"/>
                </a:lnTo>
                <a:lnTo>
                  <a:pt x="9562189" y="806677"/>
                </a:lnTo>
                <a:lnTo>
                  <a:pt x="9696635" y="806677"/>
                </a:lnTo>
                <a:lnTo>
                  <a:pt x="9696635" y="175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037664" y="4728651"/>
            <a:ext cx="4521200" cy="957580"/>
          </a:xfrm>
          <a:custGeom>
            <a:avLst/>
            <a:gdLst/>
            <a:ahLst/>
            <a:cxnLst/>
            <a:rect l="l" t="t" r="r" b="b"/>
            <a:pathLst>
              <a:path w="4521200" h="957579">
                <a:moveTo>
                  <a:pt x="112038" y="481660"/>
                </a:moveTo>
                <a:lnTo>
                  <a:pt x="0" y="481660"/>
                </a:lnTo>
                <a:lnTo>
                  <a:pt x="0" y="507837"/>
                </a:lnTo>
                <a:lnTo>
                  <a:pt x="2225" y="547169"/>
                </a:lnTo>
                <a:lnTo>
                  <a:pt x="20025" y="616800"/>
                </a:lnTo>
                <a:lnTo>
                  <a:pt x="55626" y="673670"/>
                </a:lnTo>
                <a:lnTo>
                  <a:pt x="105886" y="716601"/>
                </a:lnTo>
                <a:lnTo>
                  <a:pt x="169235" y="745788"/>
                </a:lnTo>
                <a:lnTo>
                  <a:pt x="242531" y="760448"/>
                </a:lnTo>
                <a:lnTo>
                  <a:pt x="282713" y="762280"/>
                </a:lnTo>
                <a:lnTo>
                  <a:pt x="322699" y="760578"/>
                </a:lnTo>
                <a:lnTo>
                  <a:pt x="394425" y="746966"/>
                </a:lnTo>
                <a:lnTo>
                  <a:pt x="454763" y="719611"/>
                </a:lnTo>
                <a:lnTo>
                  <a:pt x="501359" y="680869"/>
                </a:lnTo>
                <a:lnTo>
                  <a:pt x="515311" y="662807"/>
                </a:lnTo>
                <a:lnTo>
                  <a:pt x="282713" y="662807"/>
                </a:lnTo>
                <a:lnTo>
                  <a:pt x="245869" y="660385"/>
                </a:lnTo>
                <a:lnTo>
                  <a:pt x="183567" y="641014"/>
                </a:lnTo>
                <a:lnTo>
                  <a:pt x="137953" y="602272"/>
                </a:lnTo>
                <a:lnTo>
                  <a:pt x="114917" y="544158"/>
                </a:lnTo>
                <a:lnTo>
                  <a:pt x="112038" y="507837"/>
                </a:lnTo>
                <a:lnTo>
                  <a:pt x="112038" y="481660"/>
                </a:lnTo>
                <a:close/>
              </a:path>
              <a:path w="4521200" h="957579">
                <a:moveTo>
                  <a:pt x="270148" y="0"/>
                </a:moveTo>
                <a:lnTo>
                  <a:pt x="198685" y="6282"/>
                </a:lnTo>
                <a:lnTo>
                  <a:pt x="137168" y="25130"/>
                </a:lnTo>
                <a:lnTo>
                  <a:pt x="86646" y="55495"/>
                </a:lnTo>
                <a:lnTo>
                  <a:pt x="48166" y="96332"/>
                </a:lnTo>
                <a:lnTo>
                  <a:pt x="24606" y="147115"/>
                </a:lnTo>
                <a:lnTo>
                  <a:pt x="16753" y="207323"/>
                </a:lnTo>
                <a:lnTo>
                  <a:pt x="18520" y="237819"/>
                </a:lnTo>
                <a:lnTo>
                  <a:pt x="32656" y="290174"/>
                </a:lnTo>
                <a:lnTo>
                  <a:pt x="60600" y="331468"/>
                </a:lnTo>
                <a:lnTo>
                  <a:pt x="100389" y="364452"/>
                </a:lnTo>
                <a:lnTo>
                  <a:pt x="151893" y="389582"/>
                </a:lnTo>
                <a:lnTo>
                  <a:pt x="213147" y="410000"/>
                </a:lnTo>
                <a:lnTo>
                  <a:pt x="285855" y="428259"/>
                </a:lnTo>
                <a:lnTo>
                  <a:pt x="309087" y="434149"/>
                </a:lnTo>
                <a:lnTo>
                  <a:pt x="350447" y="446714"/>
                </a:lnTo>
                <a:lnTo>
                  <a:pt x="399202" y="468310"/>
                </a:lnTo>
                <a:lnTo>
                  <a:pt x="430222" y="499723"/>
                </a:lnTo>
                <a:lnTo>
                  <a:pt x="440824" y="544486"/>
                </a:lnTo>
                <a:lnTo>
                  <a:pt x="438337" y="569485"/>
                </a:lnTo>
                <a:lnTo>
                  <a:pt x="418442" y="612415"/>
                </a:lnTo>
                <a:lnTo>
                  <a:pt x="378718" y="644548"/>
                </a:lnTo>
                <a:lnTo>
                  <a:pt x="319558" y="660778"/>
                </a:lnTo>
                <a:lnTo>
                  <a:pt x="282713" y="662807"/>
                </a:lnTo>
                <a:lnTo>
                  <a:pt x="515311" y="662807"/>
                </a:lnTo>
                <a:lnTo>
                  <a:pt x="544486" y="604170"/>
                </a:lnTo>
                <a:lnTo>
                  <a:pt x="552862" y="542391"/>
                </a:lnTo>
                <a:lnTo>
                  <a:pt x="550899" y="510913"/>
                </a:lnTo>
                <a:lnTo>
                  <a:pt x="535193" y="456988"/>
                </a:lnTo>
                <a:lnTo>
                  <a:pt x="504304" y="414712"/>
                </a:lnTo>
                <a:lnTo>
                  <a:pt x="461373" y="381729"/>
                </a:lnTo>
                <a:lnTo>
                  <a:pt x="407317" y="356599"/>
                </a:lnTo>
                <a:lnTo>
                  <a:pt x="344492" y="336180"/>
                </a:lnTo>
                <a:lnTo>
                  <a:pt x="248618" y="312883"/>
                </a:lnTo>
                <a:lnTo>
                  <a:pt x="228003" y="307058"/>
                </a:lnTo>
                <a:lnTo>
                  <a:pt x="177874" y="286967"/>
                </a:lnTo>
                <a:lnTo>
                  <a:pt x="144498" y="259677"/>
                </a:lnTo>
                <a:lnTo>
                  <a:pt x="129773" y="220215"/>
                </a:lnTo>
                <a:lnTo>
                  <a:pt x="128791" y="204182"/>
                </a:lnTo>
                <a:lnTo>
                  <a:pt x="131082" y="180949"/>
                </a:lnTo>
                <a:lnTo>
                  <a:pt x="149406" y="142731"/>
                </a:lnTo>
                <a:lnTo>
                  <a:pt x="186120" y="115376"/>
                </a:lnTo>
                <a:lnTo>
                  <a:pt x="238474" y="101240"/>
                </a:lnTo>
                <a:lnTo>
                  <a:pt x="270148" y="99473"/>
                </a:lnTo>
                <a:lnTo>
                  <a:pt x="498266" y="99473"/>
                </a:lnTo>
                <a:lnTo>
                  <a:pt x="482642" y="79578"/>
                </a:lnTo>
                <a:lnTo>
                  <a:pt x="434999" y="40836"/>
                </a:lnTo>
                <a:lnTo>
                  <a:pt x="375381" y="14724"/>
                </a:lnTo>
                <a:lnTo>
                  <a:pt x="307320" y="1636"/>
                </a:lnTo>
                <a:lnTo>
                  <a:pt x="270148" y="0"/>
                </a:lnTo>
                <a:close/>
              </a:path>
              <a:path w="4521200" h="957579">
                <a:moveTo>
                  <a:pt x="498266" y="99473"/>
                </a:moveTo>
                <a:lnTo>
                  <a:pt x="270148" y="99473"/>
                </a:lnTo>
                <a:lnTo>
                  <a:pt x="292464" y="100324"/>
                </a:lnTo>
                <a:lnTo>
                  <a:pt x="313341" y="102876"/>
                </a:lnTo>
                <a:lnTo>
                  <a:pt x="350774" y="113085"/>
                </a:lnTo>
                <a:lnTo>
                  <a:pt x="393770" y="142338"/>
                </a:lnTo>
                <a:lnTo>
                  <a:pt x="419097" y="189784"/>
                </a:lnTo>
                <a:lnTo>
                  <a:pt x="424070" y="232453"/>
                </a:lnTo>
                <a:lnTo>
                  <a:pt x="424070" y="270148"/>
                </a:lnTo>
                <a:lnTo>
                  <a:pt x="536109" y="270148"/>
                </a:lnTo>
                <a:lnTo>
                  <a:pt x="536109" y="232453"/>
                </a:lnTo>
                <a:lnTo>
                  <a:pt x="533949" y="195347"/>
                </a:lnTo>
                <a:lnTo>
                  <a:pt x="527470" y="161513"/>
                </a:lnTo>
                <a:lnTo>
                  <a:pt x="516672" y="130951"/>
                </a:lnTo>
                <a:lnTo>
                  <a:pt x="501555" y="103661"/>
                </a:lnTo>
                <a:lnTo>
                  <a:pt x="498266" y="99473"/>
                </a:lnTo>
                <a:close/>
              </a:path>
              <a:path w="4521200" h="957579">
                <a:moveTo>
                  <a:pt x="740684" y="231406"/>
                </a:moveTo>
                <a:lnTo>
                  <a:pt x="632834" y="231406"/>
                </a:lnTo>
                <a:lnTo>
                  <a:pt x="632834" y="747621"/>
                </a:lnTo>
                <a:lnTo>
                  <a:pt x="740684" y="747621"/>
                </a:lnTo>
                <a:lnTo>
                  <a:pt x="740684" y="231406"/>
                </a:lnTo>
                <a:close/>
              </a:path>
              <a:path w="4521200" h="957579">
                <a:moveTo>
                  <a:pt x="687282" y="14659"/>
                </a:moveTo>
                <a:lnTo>
                  <a:pt x="645464" y="26438"/>
                </a:lnTo>
                <a:lnTo>
                  <a:pt x="618174" y="58636"/>
                </a:lnTo>
                <a:lnTo>
                  <a:pt x="612939" y="87955"/>
                </a:lnTo>
                <a:lnTo>
                  <a:pt x="614248" y="103465"/>
                </a:lnTo>
                <a:lnTo>
                  <a:pt x="633881" y="141356"/>
                </a:lnTo>
                <a:lnTo>
                  <a:pt x="672165" y="160008"/>
                </a:lnTo>
                <a:lnTo>
                  <a:pt x="687282" y="161251"/>
                </a:lnTo>
                <a:lnTo>
                  <a:pt x="702792" y="160008"/>
                </a:lnTo>
                <a:lnTo>
                  <a:pt x="740684" y="141356"/>
                </a:lnTo>
                <a:lnTo>
                  <a:pt x="760317" y="103465"/>
                </a:lnTo>
                <a:lnTo>
                  <a:pt x="761626" y="87955"/>
                </a:lnTo>
                <a:lnTo>
                  <a:pt x="760317" y="72510"/>
                </a:lnTo>
                <a:lnTo>
                  <a:pt x="740684" y="35601"/>
                </a:lnTo>
                <a:lnTo>
                  <a:pt x="702792" y="15968"/>
                </a:lnTo>
                <a:lnTo>
                  <a:pt x="687282" y="14659"/>
                </a:lnTo>
                <a:close/>
              </a:path>
              <a:path w="4521200" h="957579">
                <a:moveTo>
                  <a:pt x="964613" y="231406"/>
                </a:moveTo>
                <a:lnTo>
                  <a:pt x="858857" y="231406"/>
                </a:lnTo>
                <a:lnTo>
                  <a:pt x="858857" y="747621"/>
                </a:lnTo>
                <a:lnTo>
                  <a:pt x="966708" y="747621"/>
                </a:lnTo>
                <a:lnTo>
                  <a:pt x="966708" y="439777"/>
                </a:lnTo>
                <a:lnTo>
                  <a:pt x="968605" y="411178"/>
                </a:lnTo>
                <a:lnTo>
                  <a:pt x="983788" y="364583"/>
                </a:lnTo>
                <a:lnTo>
                  <a:pt x="1013499" y="332385"/>
                </a:lnTo>
                <a:lnTo>
                  <a:pt x="1053812" y="316155"/>
                </a:lnTo>
                <a:lnTo>
                  <a:pt x="1077699" y="314126"/>
                </a:lnTo>
                <a:lnTo>
                  <a:pt x="1582700" y="314126"/>
                </a:lnTo>
                <a:lnTo>
                  <a:pt x="1579206" y="306796"/>
                </a:lnTo>
                <a:lnTo>
                  <a:pt x="1261987" y="306796"/>
                </a:lnTo>
                <a:lnTo>
                  <a:pt x="1253586" y="292137"/>
                </a:lnTo>
                <a:lnTo>
                  <a:pt x="964613" y="292137"/>
                </a:lnTo>
                <a:lnTo>
                  <a:pt x="964613" y="231406"/>
                </a:lnTo>
                <a:close/>
              </a:path>
              <a:path w="4521200" h="957579">
                <a:moveTo>
                  <a:pt x="1394967" y="314126"/>
                </a:moveTo>
                <a:lnTo>
                  <a:pt x="1077699" y="314126"/>
                </a:lnTo>
                <a:lnTo>
                  <a:pt x="1099884" y="315762"/>
                </a:lnTo>
                <a:lnTo>
                  <a:pt x="1119321" y="320670"/>
                </a:lnTo>
                <a:lnTo>
                  <a:pt x="1161401" y="354243"/>
                </a:lnTo>
                <a:lnTo>
                  <a:pt x="1174489" y="390367"/>
                </a:lnTo>
                <a:lnTo>
                  <a:pt x="1176125" y="747621"/>
                </a:lnTo>
                <a:lnTo>
                  <a:pt x="1283976" y="747621"/>
                </a:lnTo>
                <a:lnTo>
                  <a:pt x="1283976" y="439777"/>
                </a:lnTo>
                <a:lnTo>
                  <a:pt x="1285873" y="411178"/>
                </a:lnTo>
                <a:lnTo>
                  <a:pt x="1301056" y="364583"/>
                </a:lnTo>
                <a:lnTo>
                  <a:pt x="1330767" y="332385"/>
                </a:lnTo>
                <a:lnTo>
                  <a:pt x="1371080" y="316155"/>
                </a:lnTo>
                <a:lnTo>
                  <a:pt x="1394967" y="314126"/>
                </a:lnTo>
                <a:close/>
              </a:path>
              <a:path w="4521200" h="957579">
                <a:moveTo>
                  <a:pt x="1582700" y="314126"/>
                </a:moveTo>
                <a:lnTo>
                  <a:pt x="1394967" y="314126"/>
                </a:lnTo>
                <a:lnTo>
                  <a:pt x="1417152" y="315762"/>
                </a:lnTo>
                <a:lnTo>
                  <a:pt x="1436589" y="320670"/>
                </a:lnTo>
                <a:lnTo>
                  <a:pt x="1478668" y="354243"/>
                </a:lnTo>
                <a:lnTo>
                  <a:pt x="1491757" y="390367"/>
                </a:lnTo>
                <a:lnTo>
                  <a:pt x="1493393" y="747621"/>
                </a:lnTo>
                <a:lnTo>
                  <a:pt x="1601243" y="747621"/>
                </a:lnTo>
                <a:lnTo>
                  <a:pt x="1601243" y="404176"/>
                </a:lnTo>
                <a:lnTo>
                  <a:pt x="1599804" y="375577"/>
                </a:lnTo>
                <a:lnTo>
                  <a:pt x="1595484" y="349465"/>
                </a:lnTo>
                <a:lnTo>
                  <a:pt x="1588286" y="325840"/>
                </a:lnTo>
                <a:lnTo>
                  <a:pt x="1582700" y="314126"/>
                </a:lnTo>
                <a:close/>
              </a:path>
              <a:path w="4521200" h="957579">
                <a:moveTo>
                  <a:pt x="1427427" y="223029"/>
                </a:moveTo>
                <a:lnTo>
                  <a:pt x="1371669" y="229050"/>
                </a:lnTo>
                <a:lnTo>
                  <a:pt x="1330047" y="247112"/>
                </a:lnTo>
                <a:lnTo>
                  <a:pt x="1300467" y="274075"/>
                </a:lnTo>
                <a:lnTo>
                  <a:pt x="1278740" y="306796"/>
                </a:lnTo>
                <a:lnTo>
                  <a:pt x="1579206" y="306796"/>
                </a:lnTo>
                <a:lnTo>
                  <a:pt x="1551245" y="269101"/>
                </a:lnTo>
                <a:lnTo>
                  <a:pt x="1516429" y="243971"/>
                </a:lnTo>
                <a:lnTo>
                  <a:pt x="1474807" y="228265"/>
                </a:lnTo>
                <a:lnTo>
                  <a:pt x="1427427" y="223029"/>
                </a:lnTo>
                <a:close/>
              </a:path>
              <a:path w="4521200" h="957579">
                <a:moveTo>
                  <a:pt x="1116441" y="223029"/>
                </a:moveTo>
                <a:lnTo>
                  <a:pt x="1066705" y="228265"/>
                </a:lnTo>
                <a:lnTo>
                  <a:pt x="1028486" y="243971"/>
                </a:lnTo>
                <a:lnTo>
                  <a:pt x="989809" y="278918"/>
                </a:lnTo>
                <a:lnTo>
                  <a:pt x="981367" y="292137"/>
                </a:lnTo>
                <a:lnTo>
                  <a:pt x="1253586" y="292137"/>
                </a:lnTo>
                <a:lnTo>
                  <a:pt x="1225273" y="259481"/>
                </a:lnTo>
                <a:lnTo>
                  <a:pt x="1189868" y="236576"/>
                </a:lnTo>
                <a:lnTo>
                  <a:pt x="1143797" y="224535"/>
                </a:lnTo>
                <a:lnTo>
                  <a:pt x="1116441" y="223029"/>
                </a:lnTo>
                <a:close/>
              </a:path>
              <a:path w="4521200" h="957579">
                <a:moveTo>
                  <a:pt x="1820526" y="231406"/>
                </a:moveTo>
                <a:lnTo>
                  <a:pt x="1714771" y="231406"/>
                </a:lnTo>
                <a:lnTo>
                  <a:pt x="1714771" y="957038"/>
                </a:lnTo>
                <a:lnTo>
                  <a:pt x="1822621" y="957038"/>
                </a:lnTo>
                <a:lnTo>
                  <a:pt x="1822621" y="677466"/>
                </a:lnTo>
                <a:lnTo>
                  <a:pt x="2194272" y="677466"/>
                </a:lnTo>
                <a:lnTo>
                  <a:pt x="2201863" y="668435"/>
                </a:lnTo>
                <a:lnTo>
                  <a:pt x="2202113" y="668042"/>
                </a:lnTo>
                <a:lnTo>
                  <a:pt x="1981778" y="668042"/>
                </a:lnTo>
                <a:lnTo>
                  <a:pt x="1948664" y="665228"/>
                </a:lnTo>
                <a:lnTo>
                  <a:pt x="1891074" y="642716"/>
                </a:lnTo>
                <a:lnTo>
                  <a:pt x="1846900" y="598083"/>
                </a:lnTo>
                <a:lnTo>
                  <a:pt x="1824388" y="533687"/>
                </a:lnTo>
                <a:lnTo>
                  <a:pt x="1821574" y="494225"/>
                </a:lnTo>
                <a:lnTo>
                  <a:pt x="1821574" y="484801"/>
                </a:lnTo>
                <a:lnTo>
                  <a:pt x="1824388" y="445797"/>
                </a:lnTo>
                <a:lnTo>
                  <a:pt x="1846900" y="381925"/>
                </a:lnTo>
                <a:lnTo>
                  <a:pt x="1891074" y="337358"/>
                </a:lnTo>
                <a:lnTo>
                  <a:pt x="1948664" y="314846"/>
                </a:lnTo>
                <a:lnTo>
                  <a:pt x="1981778" y="312032"/>
                </a:lnTo>
                <a:lnTo>
                  <a:pt x="2201349" y="312032"/>
                </a:lnTo>
                <a:lnTo>
                  <a:pt x="2200816" y="311181"/>
                </a:lnTo>
                <a:lnTo>
                  <a:pt x="2196311" y="305749"/>
                </a:lnTo>
                <a:lnTo>
                  <a:pt x="1820526" y="305749"/>
                </a:lnTo>
                <a:lnTo>
                  <a:pt x="1820526" y="231406"/>
                </a:lnTo>
                <a:close/>
              </a:path>
              <a:path w="4521200" h="957579">
                <a:moveTo>
                  <a:pt x="2194272" y="677466"/>
                </a:moveTo>
                <a:lnTo>
                  <a:pt x="1839374" y="677466"/>
                </a:lnTo>
                <a:lnTo>
                  <a:pt x="1846180" y="687871"/>
                </a:lnTo>
                <a:lnTo>
                  <a:pt x="1872881" y="718302"/>
                </a:lnTo>
                <a:lnTo>
                  <a:pt x="1911950" y="743040"/>
                </a:lnTo>
                <a:lnTo>
                  <a:pt x="1966857" y="759139"/>
                </a:lnTo>
                <a:lnTo>
                  <a:pt x="2013191" y="762280"/>
                </a:lnTo>
                <a:lnTo>
                  <a:pt x="2044996" y="760317"/>
                </a:lnTo>
                <a:lnTo>
                  <a:pt x="2104680" y="744610"/>
                </a:lnTo>
                <a:lnTo>
                  <a:pt x="2158409" y="713459"/>
                </a:lnTo>
                <a:lnTo>
                  <a:pt x="2194272" y="677466"/>
                </a:lnTo>
                <a:close/>
              </a:path>
              <a:path w="4521200" h="957579">
                <a:moveTo>
                  <a:pt x="2201349" y="312032"/>
                </a:moveTo>
                <a:lnTo>
                  <a:pt x="1981778" y="312032"/>
                </a:lnTo>
                <a:lnTo>
                  <a:pt x="2015285" y="314846"/>
                </a:lnTo>
                <a:lnTo>
                  <a:pt x="2045651" y="323288"/>
                </a:lnTo>
                <a:lnTo>
                  <a:pt x="2096958" y="357057"/>
                </a:lnTo>
                <a:lnTo>
                  <a:pt x="2131512" y="411505"/>
                </a:lnTo>
                <a:lnTo>
                  <a:pt x="2143030" y="484801"/>
                </a:lnTo>
                <a:lnTo>
                  <a:pt x="2143030" y="494225"/>
                </a:lnTo>
                <a:lnTo>
                  <a:pt x="2140216" y="533687"/>
                </a:lnTo>
                <a:lnTo>
                  <a:pt x="2117703" y="598083"/>
                </a:lnTo>
                <a:lnTo>
                  <a:pt x="2073857" y="642716"/>
                </a:lnTo>
                <a:lnTo>
                  <a:pt x="2015743" y="665228"/>
                </a:lnTo>
                <a:lnTo>
                  <a:pt x="1981778" y="668042"/>
                </a:lnTo>
                <a:lnTo>
                  <a:pt x="2202113" y="668042"/>
                </a:lnTo>
                <a:lnTo>
                  <a:pt x="2233668" y="609471"/>
                </a:lnTo>
                <a:lnTo>
                  <a:pt x="2249898" y="537745"/>
                </a:lnTo>
                <a:lnTo>
                  <a:pt x="2251927" y="497367"/>
                </a:lnTo>
                <a:lnTo>
                  <a:pt x="2251927" y="481660"/>
                </a:lnTo>
                <a:lnTo>
                  <a:pt x="2249833" y="441347"/>
                </a:lnTo>
                <a:lnTo>
                  <a:pt x="2243550" y="404176"/>
                </a:lnTo>
                <a:lnTo>
                  <a:pt x="2233079" y="370145"/>
                </a:lnTo>
                <a:lnTo>
                  <a:pt x="2218420" y="339256"/>
                </a:lnTo>
                <a:lnTo>
                  <a:pt x="2201349" y="312032"/>
                </a:lnTo>
                <a:close/>
              </a:path>
              <a:path w="4521200" h="957579">
                <a:moveTo>
                  <a:pt x="2013191" y="216747"/>
                </a:moveTo>
                <a:lnTo>
                  <a:pt x="1946439" y="223553"/>
                </a:lnTo>
                <a:lnTo>
                  <a:pt x="1896964" y="243971"/>
                </a:lnTo>
                <a:lnTo>
                  <a:pt x="1862148" y="273028"/>
                </a:lnTo>
                <a:lnTo>
                  <a:pt x="1837280" y="305749"/>
                </a:lnTo>
                <a:lnTo>
                  <a:pt x="2196311" y="305749"/>
                </a:lnTo>
                <a:lnTo>
                  <a:pt x="2157362" y="265633"/>
                </a:lnTo>
                <a:lnTo>
                  <a:pt x="2104091" y="234416"/>
                </a:lnTo>
                <a:lnTo>
                  <a:pt x="2044931" y="218710"/>
                </a:lnTo>
                <a:lnTo>
                  <a:pt x="2013191" y="216747"/>
                </a:lnTo>
                <a:close/>
              </a:path>
              <a:path w="4521200" h="957579">
                <a:moveTo>
                  <a:pt x="2451528" y="14659"/>
                </a:moveTo>
                <a:lnTo>
                  <a:pt x="2343678" y="14659"/>
                </a:lnTo>
                <a:lnTo>
                  <a:pt x="2343678" y="747621"/>
                </a:lnTo>
                <a:lnTo>
                  <a:pt x="2451528" y="747621"/>
                </a:lnTo>
                <a:lnTo>
                  <a:pt x="2451528" y="14659"/>
                </a:lnTo>
                <a:close/>
              </a:path>
              <a:path w="4521200" h="957579">
                <a:moveTo>
                  <a:pt x="2677552" y="231406"/>
                </a:moveTo>
                <a:lnTo>
                  <a:pt x="2569702" y="231406"/>
                </a:lnTo>
                <a:lnTo>
                  <a:pt x="2569702" y="747621"/>
                </a:lnTo>
                <a:lnTo>
                  <a:pt x="2677552" y="747621"/>
                </a:lnTo>
                <a:lnTo>
                  <a:pt x="2677552" y="231406"/>
                </a:lnTo>
                <a:close/>
              </a:path>
              <a:path w="4521200" h="957579">
                <a:moveTo>
                  <a:pt x="2624151" y="14659"/>
                </a:moveTo>
                <a:lnTo>
                  <a:pt x="2582333" y="26438"/>
                </a:lnTo>
                <a:lnTo>
                  <a:pt x="2555043" y="58636"/>
                </a:lnTo>
                <a:lnTo>
                  <a:pt x="2549807" y="87955"/>
                </a:lnTo>
                <a:lnTo>
                  <a:pt x="2551116" y="103465"/>
                </a:lnTo>
                <a:lnTo>
                  <a:pt x="2570749" y="141356"/>
                </a:lnTo>
                <a:lnTo>
                  <a:pt x="2609033" y="160008"/>
                </a:lnTo>
                <a:lnTo>
                  <a:pt x="2624151" y="161251"/>
                </a:lnTo>
                <a:lnTo>
                  <a:pt x="2639661" y="160008"/>
                </a:lnTo>
                <a:lnTo>
                  <a:pt x="2677552" y="141356"/>
                </a:lnTo>
                <a:lnTo>
                  <a:pt x="2697185" y="103465"/>
                </a:lnTo>
                <a:lnTo>
                  <a:pt x="2698494" y="87955"/>
                </a:lnTo>
                <a:lnTo>
                  <a:pt x="2697185" y="72510"/>
                </a:lnTo>
                <a:lnTo>
                  <a:pt x="2677552" y="35601"/>
                </a:lnTo>
                <a:lnTo>
                  <a:pt x="2639661" y="15968"/>
                </a:lnTo>
                <a:lnTo>
                  <a:pt x="2624151" y="14659"/>
                </a:lnTo>
                <a:close/>
              </a:path>
              <a:path w="4521200" h="957579">
                <a:moveTo>
                  <a:pt x="3035509" y="216747"/>
                </a:moveTo>
                <a:lnTo>
                  <a:pt x="2964569" y="224862"/>
                </a:lnTo>
                <a:lnTo>
                  <a:pt x="2900435" y="249207"/>
                </a:lnTo>
                <a:lnTo>
                  <a:pt x="2846771" y="287687"/>
                </a:lnTo>
                <a:lnTo>
                  <a:pt x="2805150" y="340303"/>
                </a:lnTo>
                <a:lnTo>
                  <a:pt x="2779234" y="405223"/>
                </a:lnTo>
                <a:lnTo>
                  <a:pt x="2770596" y="482707"/>
                </a:lnTo>
                <a:lnTo>
                  <a:pt x="2770596" y="496319"/>
                </a:lnTo>
                <a:lnTo>
                  <a:pt x="2772756" y="536698"/>
                </a:lnTo>
                <a:lnTo>
                  <a:pt x="2790032" y="608423"/>
                </a:lnTo>
                <a:lnTo>
                  <a:pt x="2824455" y="667846"/>
                </a:lnTo>
                <a:lnTo>
                  <a:pt x="2872098" y="713394"/>
                </a:lnTo>
                <a:lnTo>
                  <a:pt x="2931651" y="744610"/>
                </a:lnTo>
                <a:lnTo>
                  <a:pt x="2999188" y="760317"/>
                </a:lnTo>
                <a:lnTo>
                  <a:pt x="3035509" y="762280"/>
                </a:lnTo>
                <a:lnTo>
                  <a:pt x="3071307" y="760644"/>
                </a:lnTo>
                <a:lnTo>
                  <a:pt x="3134655" y="747555"/>
                </a:lnTo>
                <a:lnTo>
                  <a:pt x="3187075" y="721378"/>
                </a:lnTo>
                <a:lnTo>
                  <a:pt x="3228959" y="685254"/>
                </a:lnTo>
                <a:lnTo>
                  <a:pt x="3244309" y="665948"/>
                </a:lnTo>
                <a:lnTo>
                  <a:pt x="3037603" y="665948"/>
                </a:lnTo>
                <a:lnTo>
                  <a:pt x="3015615" y="664704"/>
                </a:lnTo>
                <a:lnTo>
                  <a:pt x="2974778" y="654757"/>
                </a:lnTo>
                <a:lnTo>
                  <a:pt x="2939046" y="634928"/>
                </a:lnTo>
                <a:lnTo>
                  <a:pt x="2910775" y="605609"/>
                </a:lnTo>
                <a:lnTo>
                  <a:pt x="2890226" y="567063"/>
                </a:lnTo>
                <a:lnTo>
                  <a:pt x="2879755" y="520468"/>
                </a:lnTo>
                <a:lnTo>
                  <a:pt x="2878550" y="496319"/>
                </a:lnTo>
                <a:lnTo>
                  <a:pt x="2878551" y="482707"/>
                </a:lnTo>
                <a:lnTo>
                  <a:pt x="2883681" y="434541"/>
                </a:lnTo>
                <a:lnTo>
                  <a:pt x="2899388" y="392658"/>
                </a:lnTo>
                <a:lnTo>
                  <a:pt x="2923994" y="358627"/>
                </a:lnTo>
                <a:lnTo>
                  <a:pt x="2955930" y="334021"/>
                </a:lnTo>
                <a:lnTo>
                  <a:pt x="2994673" y="318314"/>
                </a:lnTo>
                <a:lnTo>
                  <a:pt x="3037603" y="313079"/>
                </a:lnTo>
                <a:lnTo>
                  <a:pt x="3243476" y="313079"/>
                </a:lnTo>
                <a:lnTo>
                  <a:pt x="3228959" y="294820"/>
                </a:lnTo>
                <a:lnTo>
                  <a:pt x="3187075" y="258696"/>
                </a:lnTo>
                <a:lnTo>
                  <a:pt x="3134655" y="232060"/>
                </a:lnTo>
                <a:lnTo>
                  <a:pt x="3071307" y="218448"/>
                </a:lnTo>
                <a:lnTo>
                  <a:pt x="3035509" y="216747"/>
                </a:lnTo>
                <a:close/>
              </a:path>
              <a:path w="4521200" h="957579">
                <a:moveTo>
                  <a:pt x="3186290" y="541344"/>
                </a:moveTo>
                <a:lnTo>
                  <a:pt x="3170322" y="591081"/>
                </a:lnTo>
                <a:lnTo>
                  <a:pt x="3141265" y="631394"/>
                </a:lnTo>
                <a:lnTo>
                  <a:pt x="3097549" y="657309"/>
                </a:lnTo>
                <a:lnTo>
                  <a:pt x="3037603" y="665948"/>
                </a:lnTo>
                <a:lnTo>
                  <a:pt x="3244309" y="665948"/>
                </a:lnTo>
                <a:lnTo>
                  <a:pt x="3273460" y="616735"/>
                </a:lnTo>
                <a:lnTo>
                  <a:pt x="3290999" y="565427"/>
                </a:lnTo>
                <a:lnTo>
                  <a:pt x="3186290" y="541344"/>
                </a:lnTo>
                <a:close/>
              </a:path>
              <a:path w="4521200" h="957579">
                <a:moveTo>
                  <a:pt x="3243476" y="313079"/>
                </a:moveTo>
                <a:lnTo>
                  <a:pt x="3037603" y="313079"/>
                </a:lnTo>
                <a:lnTo>
                  <a:pt x="3059658" y="314126"/>
                </a:lnTo>
                <a:lnTo>
                  <a:pt x="3079749" y="317267"/>
                </a:lnTo>
                <a:lnTo>
                  <a:pt x="3128373" y="338929"/>
                </a:lnTo>
                <a:lnTo>
                  <a:pt x="3161160" y="374857"/>
                </a:lnTo>
                <a:lnTo>
                  <a:pt x="3179811" y="420798"/>
                </a:lnTo>
                <a:lnTo>
                  <a:pt x="3183149" y="437683"/>
                </a:lnTo>
                <a:lnTo>
                  <a:pt x="3287858" y="415694"/>
                </a:lnTo>
                <a:lnTo>
                  <a:pt x="3281706" y="389058"/>
                </a:lnTo>
                <a:lnTo>
                  <a:pt x="3272675" y="363601"/>
                </a:lnTo>
                <a:lnTo>
                  <a:pt x="3260764" y="339322"/>
                </a:lnTo>
                <a:lnTo>
                  <a:pt x="3245974" y="316220"/>
                </a:lnTo>
                <a:lnTo>
                  <a:pt x="3243476" y="313079"/>
                </a:lnTo>
                <a:close/>
              </a:path>
              <a:path w="4521200" h="957579">
                <a:moveTo>
                  <a:pt x="3481356" y="231406"/>
                </a:moveTo>
                <a:lnTo>
                  <a:pt x="3373506" y="231406"/>
                </a:lnTo>
                <a:lnTo>
                  <a:pt x="3373506" y="747621"/>
                </a:lnTo>
                <a:lnTo>
                  <a:pt x="3481356" y="747621"/>
                </a:lnTo>
                <a:lnTo>
                  <a:pt x="3481356" y="231406"/>
                </a:lnTo>
                <a:close/>
              </a:path>
              <a:path w="4521200" h="957579">
                <a:moveTo>
                  <a:pt x="3427955" y="14659"/>
                </a:moveTo>
                <a:lnTo>
                  <a:pt x="3386137" y="26438"/>
                </a:lnTo>
                <a:lnTo>
                  <a:pt x="3358847" y="58636"/>
                </a:lnTo>
                <a:lnTo>
                  <a:pt x="3353612" y="87955"/>
                </a:lnTo>
                <a:lnTo>
                  <a:pt x="3354920" y="103465"/>
                </a:lnTo>
                <a:lnTo>
                  <a:pt x="3374553" y="141356"/>
                </a:lnTo>
                <a:lnTo>
                  <a:pt x="3412837" y="160008"/>
                </a:lnTo>
                <a:lnTo>
                  <a:pt x="3427955" y="161251"/>
                </a:lnTo>
                <a:lnTo>
                  <a:pt x="3443465" y="160008"/>
                </a:lnTo>
                <a:lnTo>
                  <a:pt x="3481356" y="141356"/>
                </a:lnTo>
                <a:lnTo>
                  <a:pt x="3500989" y="103465"/>
                </a:lnTo>
                <a:lnTo>
                  <a:pt x="3502298" y="87955"/>
                </a:lnTo>
                <a:lnTo>
                  <a:pt x="3500989" y="72510"/>
                </a:lnTo>
                <a:lnTo>
                  <a:pt x="3481356" y="35601"/>
                </a:lnTo>
                <a:lnTo>
                  <a:pt x="3443465" y="15968"/>
                </a:lnTo>
                <a:lnTo>
                  <a:pt x="3427955" y="14659"/>
                </a:lnTo>
                <a:close/>
              </a:path>
              <a:path w="4521200" h="957579">
                <a:moveTo>
                  <a:pt x="3798477" y="322503"/>
                </a:moveTo>
                <a:lnTo>
                  <a:pt x="3690627" y="322503"/>
                </a:lnTo>
                <a:lnTo>
                  <a:pt x="3690627" y="643959"/>
                </a:lnTo>
                <a:lnTo>
                  <a:pt x="3697433" y="686366"/>
                </a:lnTo>
                <a:lnTo>
                  <a:pt x="3717851" y="719349"/>
                </a:lnTo>
                <a:lnTo>
                  <a:pt x="3750834" y="740553"/>
                </a:lnTo>
                <a:lnTo>
                  <a:pt x="3793241" y="747621"/>
                </a:lnTo>
                <a:lnTo>
                  <a:pt x="3935645" y="747621"/>
                </a:lnTo>
                <a:lnTo>
                  <a:pt x="3935645" y="656524"/>
                </a:lnTo>
                <a:lnTo>
                  <a:pt x="3827795" y="656524"/>
                </a:lnTo>
                <a:lnTo>
                  <a:pt x="3814968" y="654561"/>
                </a:lnTo>
                <a:lnTo>
                  <a:pt x="3805806" y="648671"/>
                </a:lnTo>
                <a:lnTo>
                  <a:pt x="3800309" y="638854"/>
                </a:lnTo>
                <a:lnTo>
                  <a:pt x="3798477" y="625111"/>
                </a:lnTo>
                <a:lnTo>
                  <a:pt x="3798477" y="322503"/>
                </a:lnTo>
                <a:close/>
              </a:path>
              <a:path w="4521200" h="957579">
                <a:moveTo>
                  <a:pt x="3952399" y="231406"/>
                </a:moveTo>
                <a:lnTo>
                  <a:pt x="3548223" y="231406"/>
                </a:lnTo>
                <a:lnTo>
                  <a:pt x="3548223" y="322503"/>
                </a:lnTo>
                <a:lnTo>
                  <a:pt x="3952399" y="322503"/>
                </a:lnTo>
                <a:lnTo>
                  <a:pt x="3952399" y="231406"/>
                </a:lnTo>
                <a:close/>
              </a:path>
              <a:path w="4521200" h="957579">
                <a:moveTo>
                  <a:pt x="3798477" y="60731"/>
                </a:moveTo>
                <a:lnTo>
                  <a:pt x="3690627" y="60731"/>
                </a:lnTo>
                <a:lnTo>
                  <a:pt x="3690627" y="231406"/>
                </a:lnTo>
                <a:lnTo>
                  <a:pt x="3798477" y="231406"/>
                </a:lnTo>
                <a:lnTo>
                  <a:pt x="3798477" y="60731"/>
                </a:lnTo>
                <a:close/>
              </a:path>
              <a:path w="4521200" h="957579">
                <a:moveTo>
                  <a:pt x="4520976" y="672230"/>
                </a:moveTo>
                <a:lnTo>
                  <a:pt x="4414173" y="672230"/>
                </a:lnTo>
                <a:lnTo>
                  <a:pt x="4414173" y="831388"/>
                </a:lnTo>
                <a:lnTo>
                  <a:pt x="4412341" y="845131"/>
                </a:lnTo>
                <a:lnTo>
                  <a:pt x="4406843" y="854947"/>
                </a:lnTo>
                <a:lnTo>
                  <a:pt x="4397681" y="860837"/>
                </a:lnTo>
                <a:lnTo>
                  <a:pt x="4384854" y="862800"/>
                </a:lnTo>
                <a:lnTo>
                  <a:pt x="4096905" y="862800"/>
                </a:lnTo>
                <a:lnTo>
                  <a:pt x="4096905" y="957038"/>
                </a:lnTo>
                <a:lnTo>
                  <a:pt x="4417314" y="957038"/>
                </a:lnTo>
                <a:lnTo>
                  <a:pt x="4440088" y="955271"/>
                </a:lnTo>
                <a:lnTo>
                  <a:pt x="4477784" y="941136"/>
                </a:lnTo>
                <a:lnTo>
                  <a:pt x="4505074" y="913453"/>
                </a:lnTo>
                <a:lnTo>
                  <a:pt x="4519209" y="875758"/>
                </a:lnTo>
                <a:lnTo>
                  <a:pt x="4520852" y="854947"/>
                </a:lnTo>
                <a:lnTo>
                  <a:pt x="4520976" y="672230"/>
                </a:lnTo>
                <a:close/>
              </a:path>
              <a:path w="4521200" h="957579">
                <a:moveTo>
                  <a:pt x="4139836" y="231406"/>
                </a:moveTo>
                <a:lnTo>
                  <a:pt x="4031986" y="231406"/>
                </a:lnTo>
                <a:lnTo>
                  <a:pt x="4031986" y="542391"/>
                </a:lnTo>
                <a:lnTo>
                  <a:pt x="4038530" y="603908"/>
                </a:lnTo>
                <a:lnTo>
                  <a:pt x="4058163" y="656524"/>
                </a:lnTo>
                <a:lnTo>
                  <a:pt x="4089314" y="699193"/>
                </a:lnTo>
                <a:lnTo>
                  <a:pt x="4130412" y="730867"/>
                </a:lnTo>
                <a:lnTo>
                  <a:pt x="4179625" y="750500"/>
                </a:lnTo>
                <a:lnTo>
                  <a:pt x="4235121" y="757045"/>
                </a:lnTo>
                <a:lnTo>
                  <a:pt x="4258680" y="756259"/>
                </a:lnTo>
                <a:lnTo>
                  <a:pt x="4299517" y="749977"/>
                </a:lnTo>
                <a:lnTo>
                  <a:pt x="4345850" y="730344"/>
                </a:lnTo>
                <a:lnTo>
                  <a:pt x="4377394" y="703054"/>
                </a:lnTo>
                <a:lnTo>
                  <a:pt x="4397420" y="672230"/>
                </a:lnTo>
                <a:lnTo>
                  <a:pt x="4520976" y="672230"/>
                </a:lnTo>
                <a:lnTo>
                  <a:pt x="4520976" y="664901"/>
                </a:lnTo>
                <a:lnTo>
                  <a:pt x="4266534" y="664901"/>
                </a:lnTo>
                <a:lnTo>
                  <a:pt x="4238328" y="662937"/>
                </a:lnTo>
                <a:lnTo>
                  <a:pt x="4191732" y="647231"/>
                </a:lnTo>
                <a:lnTo>
                  <a:pt x="4158683" y="615099"/>
                </a:lnTo>
                <a:lnTo>
                  <a:pt x="4141930" y="565362"/>
                </a:lnTo>
                <a:lnTo>
                  <a:pt x="4139836" y="534015"/>
                </a:lnTo>
                <a:lnTo>
                  <a:pt x="4139836" y="231406"/>
                </a:lnTo>
                <a:close/>
              </a:path>
              <a:path w="4521200" h="957579">
                <a:moveTo>
                  <a:pt x="4520976" y="231406"/>
                </a:moveTo>
                <a:lnTo>
                  <a:pt x="4413126" y="231406"/>
                </a:lnTo>
                <a:lnTo>
                  <a:pt x="4413126" y="493178"/>
                </a:lnTo>
                <a:lnTo>
                  <a:pt x="4410574" y="532575"/>
                </a:lnTo>
                <a:lnTo>
                  <a:pt x="4390155" y="596447"/>
                </a:lnTo>
                <a:lnTo>
                  <a:pt x="4350759" y="640163"/>
                </a:lnTo>
                <a:lnTo>
                  <a:pt x="4297881" y="662152"/>
                </a:lnTo>
                <a:lnTo>
                  <a:pt x="4266534" y="664901"/>
                </a:lnTo>
                <a:lnTo>
                  <a:pt x="4520976" y="664901"/>
                </a:lnTo>
                <a:lnTo>
                  <a:pt x="4520976" y="2314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071171" y="2293123"/>
            <a:ext cx="4644390" cy="942975"/>
          </a:xfrm>
          <a:custGeom>
            <a:avLst/>
            <a:gdLst/>
            <a:ahLst/>
            <a:cxnLst/>
            <a:rect l="l" t="t" r="r" b="b"/>
            <a:pathLst>
              <a:path w="4644390" h="942975">
                <a:moveTo>
                  <a:pt x="113085" y="0"/>
                </a:moveTo>
                <a:lnTo>
                  <a:pt x="0" y="0"/>
                </a:lnTo>
                <a:lnTo>
                  <a:pt x="0" y="732962"/>
                </a:lnTo>
                <a:lnTo>
                  <a:pt x="113085" y="732962"/>
                </a:lnTo>
                <a:lnTo>
                  <a:pt x="113085" y="0"/>
                </a:lnTo>
                <a:close/>
              </a:path>
              <a:path w="4644390" h="942975">
                <a:moveTo>
                  <a:pt x="332875" y="216747"/>
                </a:moveTo>
                <a:lnTo>
                  <a:pt x="227120" y="216747"/>
                </a:lnTo>
                <a:lnTo>
                  <a:pt x="227120" y="732962"/>
                </a:lnTo>
                <a:lnTo>
                  <a:pt x="334970" y="732962"/>
                </a:lnTo>
                <a:lnTo>
                  <a:pt x="334970" y="472236"/>
                </a:lnTo>
                <a:lnTo>
                  <a:pt x="337457" y="432840"/>
                </a:lnTo>
                <a:lnTo>
                  <a:pt x="357351" y="368967"/>
                </a:lnTo>
                <a:lnTo>
                  <a:pt x="396813" y="325251"/>
                </a:lnTo>
                <a:lnTo>
                  <a:pt x="450738" y="303263"/>
                </a:lnTo>
                <a:lnTo>
                  <a:pt x="482609" y="300514"/>
                </a:lnTo>
                <a:lnTo>
                  <a:pt x="684646" y="300514"/>
                </a:lnTo>
                <a:lnTo>
                  <a:pt x="680681" y="294231"/>
                </a:lnTo>
                <a:lnTo>
                  <a:pt x="332875" y="294231"/>
                </a:lnTo>
                <a:lnTo>
                  <a:pt x="332875" y="216747"/>
                </a:lnTo>
                <a:close/>
              </a:path>
              <a:path w="4644390" h="942975">
                <a:moveTo>
                  <a:pt x="684646" y="300514"/>
                </a:moveTo>
                <a:lnTo>
                  <a:pt x="482609" y="300514"/>
                </a:lnTo>
                <a:lnTo>
                  <a:pt x="510357" y="302543"/>
                </a:lnTo>
                <a:lnTo>
                  <a:pt x="534964" y="308629"/>
                </a:lnTo>
                <a:lnTo>
                  <a:pt x="574753" y="332974"/>
                </a:lnTo>
                <a:lnTo>
                  <a:pt x="599883" y="373287"/>
                </a:lnTo>
                <a:lnTo>
                  <a:pt x="608260" y="431400"/>
                </a:lnTo>
                <a:lnTo>
                  <a:pt x="608260" y="732962"/>
                </a:lnTo>
                <a:lnTo>
                  <a:pt x="716110" y="732962"/>
                </a:lnTo>
                <a:lnTo>
                  <a:pt x="716110" y="423023"/>
                </a:lnTo>
                <a:lnTo>
                  <a:pt x="714474" y="390760"/>
                </a:lnTo>
                <a:lnTo>
                  <a:pt x="709566" y="360983"/>
                </a:lnTo>
                <a:lnTo>
                  <a:pt x="701385" y="333694"/>
                </a:lnTo>
                <a:lnTo>
                  <a:pt x="689933" y="308891"/>
                </a:lnTo>
                <a:lnTo>
                  <a:pt x="684646" y="300514"/>
                </a:lnTo>
                <a:close/>
              </a:path>
              <a:path w="4644390" h="942975">
                <a:moveTo>
                  <a:pt x="514022" y="208370"/>
                </a:moveTo>
                <a:lnTo>
                  <a:pt x="448841" y="215176"/>
                </a:lnTo>
                <a:lnTo>
                  <a:pt x="401983" y="235594"/>
                </a:lnTo>
                <a:lnTo>
                  <a:pt x="370047" y="263866"/>
                </a:lnTo>
                <a:lnTo>
                  <a:pt x="349629" y="294231"/>
                </a:lnTo>
                <a:lnTo>
                  <a:pt x="680681" y="294231"/>
                </a:lnTo>
                <a:lnTo>
                  <a:pt x="639476" y="249010"/>
                </a:lnTo>
                <a:lnTo>
                  <a:pt x="594320" y="223095"/>
                </a:lnTo>
                <a:lnTo>
                  <a:pt x="542490" y="210006"/>
                </a:lnTo>
                <a:lnTo>
                  <a:pt x="514022" y="208370"/>
                </a:lnTo>
                <a:close/>
              </a:path>
              <a:path w="4644390" h="942975">
                <a:moveTo>
                  <a:pt x="1069224" y="202088"/>
                </a:moveTo>
                <a:lnTo>
                  <a:pt x="998284" y="210203"/>
                </a:lnTo>
                <a:lnTo>
                  <a:pt x="934150" y="234547"/>
                </a:lnTo>
                <a:lnTo>
                  <a:pt x="880486" y="273028"/>
                </a:lnTo>
                <a:lnTo>
                  <a:pt x="838865" y="325644"/>
                </a:lnTo>
                <a:lnTo>
                  <a:pt x="812949" y="390564"/>
                </a:lnTo>
                <a:lnTo>
                  <a:pt x="804311" y="468048"/>
                </a:lnTo>
                <a:lnTo>
                  <a:pt x="804311" y="481660"/>
                </a:lnTo>
                <a:lnTo>
                  <a:pt x="806470" y="522039"/>
                </a:lnTo>
                <a:lnTo>
                  <a:pt x="823747" y="593764"/>
                </a:lnTo>
                <a:lnTo>
                  <a:pt x="858170" y="653186"/>
                </a:lnTo>
                <a:lnTo>
                  <a:pt x="905813" y="698735"/>
                </a:lnTo>
                <a:lnTo>
                  <a:pt x="965366" y="729951"/>
                </a:lnTo>
                <a:lnTo>
                  <a:pt x="1032903" y="745658"/>
                </a:lnTo>
                <a:lnTo>
                  <a:pt x="1069224" y="747621"/>
                </a:lnTo>
                <a:lnTo>
                  <a:pt x="1105021" y="745985"/>
                </a:lnTo>
                <a:lnTo>
                  <a:pt x="1168370" y="732896"/>
                </a:lnTo>
                <a:lnTo>
                  <a:pt x="1220790" y="706719"/>
                </a:lnTo>
                <a:lnTo>
                  <a:pt x="1262674" y="670594"/>
                </a:lnTo>
                <a:lnTo>
                  <a:pt x="1278024" y="651289"/>
                </a:lnTo>
                <a:lnTo>
                  <a:pt x="1071318" y="651289"/>
                </a:lnTo>
                <a:lnTo>
                  <a:pt x="1049329" y="650045"/>
                </a:lnTo>
                <a:lnTo>
                  <a:pt x="1008493" y="640098"/>
                </a:lnTo>
                <a:lnTo>
                  <a:pt x="972761" y="620269"/>
                </a:lnTo>
                <a:lnTo>
                  <a:pt x="944490" y="590950"/>
                </a:lnTo>
                <a:lnTo>
                  <a:pt x="923941" y="552404"/>
                </a:lnTo>
                <a:lnTo>
                  <a:pt x="913470" y="505809"/>
                </a:lnTo>
                <a:lnTo>
                  <a:pt x="912265" y="481660"/>
                </a:lnTo>
                <a:lnTo>
                  <a:pt x="912266" y="468048"/>
                </a:lnTo>
                <a:lnTo>
                  <a:pt x="917396" y="419882"/>
                </a:lnTo>
                <a:lnTo>
                  <a:pt x="933103" y="377999"/>
                </a:lnTo>
                <a:lnTo>
                  <a:pt x="957709" y="343968"/>
                </a:lnTo>
                <a:lnTo>
                  <a:pt x="989645" y="319362"/>
                </a:lnTo>
                <a:lnTo>
                  <a:pt x="1028388" y="303655"/>
                </a:lnTo>
                <a:lnTo>
                  <a:pt x="1071318" y="298420"/>
                </a:lnTo>
                <a:lnTo>
                  <a:pt x="1277191" y="298420"/>
                </a:lnTo>
                <a:lnTo>
                  <a:pt x="1262674" y="280161"/>
                </a:lnTo>
                <a:lnTo>
                  <a:pt x="1220790" y="244037"/>
                </a:lnTo>
                <a:lnTo>
                  <a:pt x="1168370" y="217401"/>
                </a:lnTo>
                <a:lnTo>
                  <a:pt x="1105021" y="203789"/>
                </a:lnTo>
                <a:lnTo>
                  <a:pt x="1069224" y="202088"/>
                </a:lnTo>
                <a:close/>
              </a:path>
              <a:path w="4644390" h="942975">
                <a:moveTo>
                  <a:pt x="1220005" y="526685"/>
                </a:moveTo>
                <a:lnTo>
                  <a:pt x="1204037" y="576422"/>
                </a:lnTo>
                <a:lnTo>
                  <a:pt x="1174980" y="616735"/>
                </a:lnTo>
                <a:lnTo>
                  <a:pt x="1131264" y="642650"/>
                </a:lnTo>
                <a:lnTo>
                  <a:pt x="1071318" y="651289"/>
                </a:lnTo>
                <a:lnTo>
                  <a:pt x="1278024" y="651289"/>
                </a:lnTo>
                <a:lnTo>
                  <a:pt x="1307175" y="602075"/>
                </a:lnTo>
                <a:lnTo>
                  <a:pt x="1324714" y="550768"/>
                </a:lnTo>
                <a:lnTo>
                  <a:pt x="1220005" y="526685"/>
                </a:lnTo>
                <a:close/>
              </a:path>
              <a:path w="4644390" h="942975">
                <a:moveTo>
                  <a:pt x="1277191" y="298420"/>
                </a:moveTo>
                <a:lnTo>
                  <a:pt x="1071318" y="298420"/>
                </a:lnTo>
                <a:lnTo>
                  <a:pt x="1093373" y="299467"/>
                </a:lnTo>
                <a:lnTo>
                  <a:pt x="1113464" y="302608"/>
                </a:lnTo>
                <a:lnTo>
                  <a:pt x="1162088" y="324270"/>
                </a:lnTo>
                <a:lnTo>
                  <a:pt x="1194875" y="360198"/>
                </a:lnTo>
                <a:lnTo>
                  <a:pt x="1213526" y="406139"/>
                </a:lnTo>
                <a:lnTo>
                  <a:pt x="1216864" y="423023"/>
                </a:lnTo>
                <a:lnTo>
                  <a:pt x="1321573" y="401034"/>
                </a:lnTo>
                <a:lnTo>
                  <a:pt x="1315421" y="374399"/>
                </a:lnTo>
                <a:lnTo>
                  <a:pt x="1306390" y="348942"/>
                </a:lnTo>
                <a:lnTo>
                  <a:pt x="1294479" y="324662"/>
                </a:lnTo>
                <a:lnTo>
                  <a:pt x="1279689" y="301561"/>
                </a:lnTo>
                <a:lnTo>
                  <a:pt x="1277191" y="298420"/>
                </a:lnTo>
                <a:close/>
              </a:path>
              <a:path w="4644390" h="942975">
                <a:moveTo>
                  <a:pt x="1515071" y="0"/>
                </a:moveTo>
                <a:lnTo>
                  <a:pt x="1407221" y="0"/>
                </a:lnTo>
                <a:lnTo>
                  <a:pt x="1407221" y="732962"/>
                </a:lnTo>
                <a:lnTo>
                  <a:pt x="1515071" y="732962"/>
                </a:lnTo>
                <a:lnTo>
                  <a:pt x="1515071" y="0"/>
                </a:lnTo>
                <a:close/>
              </a:path>
              <a:path w="4644390" h="942975">
                <a:moveTo>
                  <a:pt x="1735860" y="216747"/>
                </a:moveTo>
                <a:lnTo>
                  <a:pt x="1628010" y="216747"/>
                </a:lnTo>
                <a:lnTo>
                  <a:pt x="1628010" y="526685"/>
                </a:lnTo>
                <a:lnTo>
                  <a:pt x="1634554" y="588987"/>
                </a:lnTo>
                <a:lnTo>
                  <a:pt x="1654187" y="641865"/>
                </a:lnTo>
                <a:lnTo>
                  <a:pt x="1685338" y="684534"/>
                </a:lnTo>
                <a:lnTo>
                  <a:pt x="1726436" y="716208"/>
                </a:lnTo>
                <a:lnTo>
                  <a:pt x="1775649" y="735841"/>
                </a:lnTo>
                <a:lnTo>
                  <a:pt x="1831145" y="742385"/>
                </a:lnTo>
                <a:lnTo>
                  <a:pt x="1865568" y="740684"/>
                </a:lnTo>
                <a:lnTo>
                  <a:pt x="1921063" y="727072"/>
                </a:lnTo>
                <a:lnTo>
                  <a:pt x="1959544" y="700829"/>
                </a:lnTo>
                <a:lnTo>
                  <a:pt x="1985721" y="670987"/>
                </a:lnTo>
                <a:lnTo>
                  <a:pt x="1994491" y="655477"/>
                </a:lnTo>
                <a:lnTo>
                  <a:pt x="2117000" y="655477"/>
                </a:lnTo>
                <a:lnTo>
                  <a:pt x="2117000" y="650242"/>
                </a:lnTo>
                <a:lnTo>
                  <a:pt x="1862557" y="650242"/>
                </a:lnTo>
                <a:lnTo>
                  <a:pt x="1834351" y="648278"/>
                </a:lnTo>
                <a:lnTo>
                  <a:pt x="1787756" y="632572"/>
                </a:lnTo>
                <a:lnTo>
                  <a:pt x="1754707" y="600439"/>
                </a:lnTo>
                <a:lnTo>
                  <a:pt x="1737954" y="550703"/>
                </a:lnTo>
                <a:lnTo>
                  <a:pt x="1735860" y="519355"/>
                </a:lnTo>
                <a:lnTo>
                  <a:pt x="1735860" y="216747"/>
                </a:lnTo>
                <a:close/>
              </a:path>
              <a:path w="4644390" h="942975">
                <a:moveTo>
                  <a:pt x="2117000" y="655477"/>
                </a:moveTo>
                <a:lnTo>
                  <a:pt x="2011244" y="655477"/>
                </a:lnTo>
                <a:lnTo>
                  <a:pt x="2011244" y="732962"/>
                </a:lnTo>
                <a:lnTo>
                  <a:pt x="2117000" y="732962"/>
                </a:lnTo>
                <a:lnTo>
                  <a:pt x="2117000" y="655477"/>
                </a:lnTo>
                <a:close/>
              </a:path>
              <a:path w="4644390" h="942975">
                <a:moveTo>
                  <a:pt x="2117000" y="216747"/>
                </a:moveTo>
                <a:lnTo>
                  <a:pt x="2009150" y="216747"/>
                </a:lnTo>
                <a:lnTo>
                  <a:pt x="2009150" y="477472"/>
                </a:lnTo>
                <a:lnTo>
                  <a:pt x="2006597" y="516934"/>
                </a:lnTo>
                <a:lnTo>
                  <a:pt x="1986179" y="581330"/>
                </a:lnTo>
                <a:lnTo>
                  <a:pt x="1946783" y="625504"/>
                </a:lnTo>
                <a:lnTo>
                  <a:pt x="1893905" y="647493"/>
                </a:lnTo>
                <a:lnTo>
                  <a:pt x="1862557" y="650242"/>
                </a:lnTo>
                <a:lnTo>
                  <a:pt x="2117000" y="650242"/>
                </a:lnTo>
                <a:lnTo>
                  <a:pt x="2117000" y="216747"/>
                </a:lnTo>
                <a:close/>
              </a:path>
              <a:path w="4644390" h="942975">
                <a:moveTo>
                  <a:pt x="2303652" y="546580"/>
                </a:moveTo>
                <a:lnTo>
                  <a:pt x="2203131" y="570663"/>
                </a:lnTo>
                <a:lnTo>
                  <a:pt x="2213602" y="612350"/>
                </a:lnTo>
                <a:lnTo>
                  <a:pt x="2230355" y="648409"/>
                </a:lnTo>
                <a:lnTo>
                  <a:pt x="2253391" y="678840"/>
                </a:lnTo>
                <a:lnTo>
                  <a:pt x="2282710" y="703643"/>
                </a:lnTo>
                <a:lnTo>
                  <a:pt x="2317264" y="722883"/>
                </a:lnTo>
                <a:lnTo>
                  <a:pt x="2356006" y="736626"/>
                </a:lnTo>
                <a:lnTo>
                  <a:pt x="2398937" y="744872"/>
                </a:lnTo>
                <a:lnTo>
                  <a:pt x="2446056" y="747621"/>
                </a:lnTo>
                <a:lnTo>
                  <a:pt x="2492258" y="744938"/>
                </a:lnTo>
                <a:lnTo>
                  <a:pt x="2533487" y="736888"/>
                </a:lnTo>
                <a:lnTo>
                  <a:pt x="2569743" y="723472"/>
                </a:lnTo>
                <a:lnTo>
                  <a:pt x="2626220" y="681065"/>
                </a:lnTo>
                <a:lnTo>
                  <a:pt x="2639328" y="660712"/>
                </a:lnTo>
                <a:lnTo>
                  <a:pt x="2446056" y="660712"/>
                </a:lnTo>
                <a:lnTo>
                  <a:pt x="2429040" y="660058"/>
                </a:lnTo>
                <a:lnTo>
                  <a:pt x="2381136" y="650242"/>
                </a:lnTo>
                <a:lnTo>
                  <a:pt x="2342459" y="626289"/>
                </a:lnTo>
                <a:lnTo>
                  <a:pt x="2314908" y="585060"/>
                </a:lnTo>
                <a:lnTo>
                  <a:pt x="2308560" y="566933"/>
                </a:lnTo>
                <a:lnTo>
                  <a:pt x="2303652" y="546580"/>
                </a:lnTo>
                <a:close/>
              </a:path>
              <a:path w="4644390" h="942975">
                <a:moveTo>
                  <a:pt x="2424067" y="202088"/>
                </a:moveTo>
                <a:lnTo>
                  <a:pt x="2381267" y="204640"/>
                </a:lnTo>
                <a:lnTo>
                  <a:pt x="2342917" y="212297"/>
                </a:lnTo>
                <a:lnTo>
                  <a:pt x="2279568" y="242924"/>
                </a:lnTo>
                <a:lnTo>
                  <a:pt x="2238732" y="291090"/>
                </a:lnTo>
                <a:lnTo>
                  <a:pt x="2225120" y="356010"/>
                </a:lnTo>
                <a:lnTo>
                  <a:pt x="2226691" y="379504"/>
                </a:lnTo>
                <a:lnTo>
                  <a:pt x="2239256" y="419817"/>
                </a:lnTo>
                <a:lnTo>
                  <a:pt x="2263928" y="451491"/>
                </a:lnTo>
                <a:lnTo>
                  <a:pt x="2297958" y="476098"/>
                </a:lnTo>
                <a:lnTo>
                  <a:pt x="2340365" y="494225"/>
                </a:lnTo>
                <a:lnTo>
                  <a:pt x="2388008" y="507838"/>
                </a:lnTo>
                <a:lnTo>
                  <a:pt x="2449197" y="519355"/>
                </a:lnTo>
                <a:lnTo>
                  <a:pt x="2473280" y="524395"/>
                </a:lnTo>
                <a:lnTo>
                  <a:pt x="2512022" y="536436"/>
                </a:lnTo>
                <a:lnTo>
                  <a:pt x="2546314" y="562286"/>
                </a:lnTo>
                <a:lnTo>
                  <a:pt x="2552859" y="589510"/>
                </a:lnTo>
                <a:lnTo>
                  <a:pt x="2551092" y="604497"/>
                </a:lnTo>
                <a:lnTo>
                  <a:pt x="2524587" y="640818"/>
                </a:lnTo>
                <a:lnTo>
                  <a:pt x="2470204" y="659469"/>
                </a:lnTo>
                <a:lnTo>
                  <a:pt x="2446056" y="660712"/>
                </a:lnTo>
                <a:lnTo>
                  <a:pt x="2639328" y="660712"/>
                </a:lnTo>
                <a:lnTo>
                  <a:pt x="2644217" y="653121"/>
                </a:lnTo>
                <a:lnTo>
                  <a:pt x="2655015" y="620858"/>
                </a:lnTo>
                <a:lnTo>
                  <a:pt x="2658615" y="584275"/>
                </a:lnTo>
                <a:lnTo>
                  <a:pt x="2656913" y="559407"/>
                </a:lnTo>
                <a:lnTo>
                  <a:pt x="2643301" y="517523"/>
                </a:lnTo>
                <a:lnTo>
                  <a:pt x="2617058" y="485718"/>
                </a:lnTo>
                <a:lnTo>
                  <a:pt x="2580934" y="461635"/>
                </a:lnTo>
                <a:lnTo>
                  <a:pt x="2535516" y="444423"/>
                </a:lnTo>
                <a:lnTo>
                  <a:pt x="2484732" y="431335"/>
                </a:lnTo>
                <a:lnTo>
                  <a:pt x="2420925" y="419882"/>
                </a:lnTo>
                <a:lnTo>
                  <a:pt x="2401031" y="415759"/>
                </a:lnTo>
                <a:lnTo>
                  <a:pt x="2353912" y="397893"/>
                </a:lnTo>
                <a:lnTo>
                  <a:pt x="2331334" y="366481"/>
                </a:lnTo>
                <a:lnTo>
                  <a:pt x="2329829" y="351821"/>
                </a:lnTo>
                <a:lnTo>
                  <a:pt x="2331399" y="338013"/>
                </a:lnTo>
                <a:lnTo>
                  <a:pt x="2354959" y="306797"/>
                </a:lnTo>
                <a:lnTo>
                  <a:pt x="2403256" y="291090"/>
                </a:lnTo>
                <a:lnTo>
                  <a:pt x="2424067" y="290043"/>
                </a:lnTo>
                <a:lnTo>
                  <a:pt x="2614389" y="290043"/>
                </a:lnTo>
                <a:lnTo>
                  <a:pt x="2613066" y="287687"/>
                </a:lnTo>
                <a:lnTo>
                  <a:pt x="2566471" y="241877"/>
                </a:lnTo>
                <a:lnTo>
                  <a:pt x="2503122" y="212035"/>
                </a:lnTo>
                <a:lnTo>
                  <a:pt x="2465558" y="204574"/>
                </a:lnTo>
                <a:lnTo>
                  <a:pt x="2424067" y="202088"/>
                </a:lnTo>
                <a:close/>
              </a:path>
              <a:path w="4644390" h="942975">
                <a:moveTo>
                  <a:pt x="2614389" y="290043"/>
                </a:moveTo>
                <a:lnTo>
                  <a:pt x="2424067" y="290043"/>
                </a:lnTo>
                <a:lnTo>
                  <a:pt x="2445663" y="291287"/>
                </a:lnTo>
                <a:lnTo>
                  <a:pt x="2465427" y="295017"/>
                </a:lnTo>
                <a:lnTo>
                  <a:pt x="2513331" y="321129"/>
                </a:lnTo>
                <a:lnTo>
                  <a:pt x="2533226" y="354112"/>
                </a:lnTo>
                <a:lnTo>
                  <a:pt x="2539246" y="375904"/>
                </a:lnTo>
                <a:lnTo>
                  <a:pt x="2639767" y="347633"/>
                </a:lnTo>
                <a:lnTo>
                  <a:pt x="2628903" y="315893"/>
                </a:lnTo>
                <a:lnTo>
                  <a:pt x="2614389" y="290043"/>
                </a:lnTo>
                <a:close/>
              </a:path>
              <a:path w="4644390" h="942975">
                <a:moveTo>
                  <a:pt x="2850641" y="216747"/>
                </a:moveTo>
                <a:lnTo>
                  <a:pt x="2742791" y="216747"/>
                </a:lnTo>
                <a:lnTo>
                  <a:pt x="2742791" y="732962"/>
                </a:lnTo>
                <a:lnTo>
                  <a:pt x="2850641" y="732962"/>
                </a:lnTo>
                <a:lnTo>
                  <a:pt x="2850641" y="216747"/>
                </a:lnTo>
                <a:close/>
              </a:path>
              <a:path w="4644390" h="942975">
                <a:moveTo>
                  <a:pt x="2797239" y="0"/>
                </a:moveTo>
                <a:lnTo>
                  <a:pt x="2755421" y="11779"/>
                </a:lnTo>
                <a:lnTo>
                  <a:pt x="2728131" y="43977"/>
                </a:lnTo>
                <a:lnTo>
                  <a:pt x="2722896" y="73296"/>
                </a:lnTo>
                <a:lnTo>
                  <a:pt x="2724205" y="88806"/>
                </a:lnTo>
                <a:lnTo>
                  <a:pt x="2743838" y="126697"/>
                </a:lnTo>
                <a:lnTo>
                  <a:pt x="2782122" y="145349"/>
                </a:lnTo>
                <a:lnTo>
                  <a:pt x="2797239" y="146592"/>
                </a:lnTo>
                <a:lnTo>
                  <a:pt x="2812749" y="145349"/>
                </a:lnTo>
                <a:lnTo>
                  <a:pt x="2850641" y="126697"/>
                </a:lnTo>
                <a:lnTo>
                  <a:pt x="2870274" y="88806"/>
                </a:lnTo>
                <a:lnTo>
                  <a:pt x="2871582" y="73296"/>
                </a:lnTo>
                <a:lnTo>
                  <a:pt x="2870274" y="57851"/>
                </a:lnTo>
                <a:lnTo>
                  <a:pt x="2850641" y="20941"/>
                </a:lnTo>
                <a:lnTo>
                  <a:pt x="2812749" y="1308"/>
                </a:lnTo>
                <a:lnTo>
                  <a:pt x="2797239" y="0"/>
                </a:lnTo>
                <a:close/>
              </a:path>
              <a:path w="4644390" h="942975">
                <a:moveTo>
                  <a:pt x="3028498" y="216747"/>
                </a:moveTo>
                <a:lnTo>
                  <a:pt x="2914366" y="216747"/>
                </a:lnTo>
                <a:lnTo>
                  <a:pt x="3088183" y="732962"/>
                </a:lnTo>
                <a:lnTo>
                  <a:pt x="3259905" y="732962"/>
                </a:lnTo>
                <a:lnTo>
                  <a:pt x="3286700" y="653383"/>
                </a:lnTo>
                <a:lnTo>
                  <a:pt x="3165667" y="653383"/>
                </a:lnTo>
                <a:lnTo>
                  <a:pt x="3028498" y="216747"/>
                </a:lnTo>
                <a:close/>
              </a:path>
              <a:path w="4644390" h="942975">
                <a:moveTo>
                  <a:pt x="3433722" y="216747"/>
                </a:moveTo>
                <a:lnTo>
                  <a:pt x="3319589" y="216747"/>
                </a:lnTo>
                <a:lnTo>
                  <a:pt x="3182421" y="653383"/>
                </a:lnTo>
                <a:lnTo>
                  <a:pt x="3286700" y="653383"/>
                </a:lnTo>
                <a:lnTo>
                  <a:pt x="3433722" y="216747"/>
                </a:lnTo>
                <a:close/>
              </a:path>
              <a:path w="4644390" h="942975">
                <a:moveTo>
                  <a:pt x="3604340" y="216747"/>
                </a:moveTo>
                <a:lnTo>
                  <a:pt x="3496490" y="216747"/>
                </a:lnTo>
                <a:lnTo>
                  <a:pt x="3496490" y="732962"/>
                </a:lnTo>
                <a:lnTo>
                  <a:pt x="3604340" y="732962"/>
                </a:lnTo>
                <a:lnTo>
                  <a:pt x="3604340" y="216747"/>
                </a:lnTo>
                <a:close/>
              </a:path>
              <a:path w="4644390" h="942975">
                <a:moveTo>
                  <a:pt x="3550938" y="0"/>
                </a:moveTo>
                <a:lnTo>
                  <a:pt x="3509120" y="11779"/>
                </a:lnTo>
                <a:lnTo>
                  <a:pt x="3481831" y="43977"/>
                </a:lnTo>
                <a:lnTo>
                  <a:pt x="3476595" y="73296"/>
                </a:lnTo>
                <a:lnTo>
                  <a:pt x="3477904" y="88806"/>
                </a:lnTo>
                <a:lnTo>
                  <a:pt x="3497537" y="126697"/>
                </a:lnTo>
                <a:lnTo>
                  <a:pt x="3535821" y="145349"/>
                </a:lnTo>
                <a:lnTo>
                  <a:pt x="3550938" y="146592"/>
                </a:lnTo>
                <a:lnTo>
                  <a:pt x="3566448" y="145349"/>
                </a:lnTo>
                <a:lnTo>
                  <a:pt x="3604340" y="126697"/>
                </a:lnTo>
                <a:lnTo>
                  <a:pt x="3623973" y="88806"/>
                </a:lnTo>
                <a:lnTo>
                  <a:pt x="3625282" y="73296"/>
                </a:lnTo>
                <a:lnTo>
                  <a:pt x="3623973" y="57851"/>
                </a:lnTo>
                <a:lnTo>
                  <a:pt x="3604340" y="20941"/>
                </a:lnTo>
                <a:lnTo>
                  <a:pt x="3566448" y="1308"/>
                </a:lnTo>
                <a:lnTo>
                  <a:pt x="3550938" y="0"/>
                </a:lnTo>
                <a:close/>
              </a:path>
              <a:path w="4644390" h="942975">
                <a:moveTo>
                  <a:pt x="3921461" y="307844"/>
                </a:moveTo>
                <a:lnTo>
                  <a:pt x="3813610" y="307844"/>
                </a:lnTo>
                <a:lnTo>
                  <a:pt x="3813610" y="629300"/>
                </a:lnTo>
                <a:lnTo>
                  <a:pt x="3820416" y="671707"/>
                </a:lnTo>
                <a:lnTo>
                  <a:pt x="3840835" y="704690"/>
                </a:lnTo>
                <a:lnTo>
                  <a:pt x="3873818" y="725894"/>
                </a:lnTo>
                <a:lnTo>
                  <a:pt x="3916225" y="732962"/>
                </a:lnTo>
                <a:lnTo>
                  <a:pt x="4058629" y="732962"/>
                </a:lnTo>
                <a:lnTo>
                  <a:pt x="4058629" y="641865"/>
                </a:lnTo>
                <a:lnTo>
                  <a:pt x="3950779" y="641865"/>
                </a:lnTo>
                <a:lnTo>
                  <a:pt x="3937952" y="639902"/>
                </a:lnTo>
                <a:lnTo>
                  <a:pt x="3928790" y="634012"/>
                </a:lnTo>
                <a:lnTo>
                  <a:pt x="3923293" y="624195"/>
                </a:lnTo>
                <a:lnTo>
                  <a:pt x="3921461" y="610452"/>
                </a:lnTo>
                <a:lnTo>
                  <a:pt x="3921461" y="307844"/>
                </a:lnTo>
                <a:close/>
              </a:path>
              <a:path w="4644390" h="942975">
                <a:moveTo>
                  <a:pt x="4075382" y="216747"/>
                </a:moveTo>
                <a:lnTo>
                  <a:pt x="3671207" y="216747"/>
                </a:lnTo>
                <a:lnTo>
                  <a:pt x="3671207" y="307844"/>
                </a:lnTo>
                <a:lnTo>
                  <a:pt x="4075382" y="307844"/>
                </a:lnTo>
                <a:lnTo>
                  <a:pt x="4075382" y="216747"/>
                </a:lnTo>
                <a:close/>
              </a:path>
              <a:path w="4644390" h="942975">
                <a:moveTo>
                  <a:pt x="3921461" y="46071"/>
                </a:moveTo>
                <a:lnTo>
                  <a:pt x="3813610" y="46071"/>
                </a:lnTo>
                <a:lnTo>
                  <a:pt x="3813610" y="216747"/>
                </a:lnTo>
                <a:lnTo>
                  <a:pt x="3921461" y="216747"/>
                </a:lnTo>
                <a:lnTo>
                  <a:pt x="3921461" y="46071"/>
                </a:lnTo>
                <a:close/>
              </a:path>
              <a:path w="4644390" h="942975">
                <a:moveTo>
                  <a:pt x="4643960" y="657571"/>
                </a:moveTo>
                <a:lnTo>
                  <a:pt x="4537157" y="657571"/>
                </a:lnTo>
                <a:lnTo>
                  <a:pt x="4537157" y="816729"/>
                </a:lnTo>
                <a:lnTo>
                  <a:pt x="4535324" y="830472"/>
                </a:lnTo>
                <a:lnTo>
                  <a:pt x="4529827" y="840288"/>
                </a:lnTo>
                <a:lnTo>
                  <a:pt x="4520665" y="846178"/>
                </a:lnTo>
                <a:lnTo>
                  <a:pt x="4507838" y="848141"/>
                </a:lnTo>
                <a:lnTo>
                  <a:pt x="4219889" y="848141"/>
                </a:lnTo>
                <a:lnTo>
                  <a:pt x="4219889" y="942379"/>
                </a:lnTo>
                <a:lnTo>
                  <a:pt x="4540298" y="942379"/>
                </a:lnTo>
                <a:lnTo>
                  <a:pt x="4563072" y="940612"/>
                </a:lnTo>
                <a:lnTo>
                  <a:pt x="4600767" y="926477"/>
                </a:lnTo>
                <a:lnTo>
                  <a:pt x="4628057" y="898794"/>
                </a:lnTo>
                <a:lnTo>
                  <a:pt x="4642193" y="861099"/>
                </a:lnTo>
                <a:lnTo>
                  <a:pt x="4643836" y="840288"/>
                </a:lnTo>
                <a:lnTo>
                  <a:pt x="4643960" y="657571"/>
                </a:lnTo>
                <a:close/>
              </a:path>
              <a:path w="4644390" h="942975">
                <a:moveTo>
                  <a:pt x="4262820" y="216747"/>
                </a:moveTo>
                <a:lnTo>
                  <a:pt x="4154970" y="216747"/>
                </a:lnTo>
                <a:lnTo>
                  <a:pt x="4154970" y="527732"/>
                </a:lnTo>
                <a:lnTo>
                  <a:pt x="4161514" y="589249"/>
                </a:lnTo>
                <a:lnTo>
                  <a:pt x="4181147" y="641865"/>
                </a:lnTo>
                <a:lnTo>
                  <a:pt x="4212298" y="684534"/>
                </a:lnTo>
                <a:lnTo>
                  <a:pt x="4253396" y="716208"/>
                </a:lnTo>
                <a:lnTo>
                  <a:pt x="4302609" y="735841"/>
                </a:lnTo>
                <a:lnTo>
                  <a:pt x="4358105" y="742385"/>
                </a:lnTo>
                <a:lnTo>
                  <a:pt x="4381664" y="741600"/>
                </a:lnTo>
                <a:lnTo>
                  <a:pt x="4422501" y="735317"/>
                </a:lnTo>
                <a:lnTo>
                  <a:pt x="4468834" y="715685"/>
                </a:lnTo>
                <a:lnTo>
                  <a:pt x="4500378" y="688395"/>
                </a:lnTo>
                <a:lnTo>
                  <a:pt x="4520403" y="657571"/>
                </a:lnTo>
                <a:lnTo>
                  <a:pt x="4643960" y="657571"/>
                </a:lnTo>
                <a:lnTo>
                  <a:pt x="4643960" y="650242"/>
                </a:lnTo>
                <a:lnTo>
                  <a:pt x="4389517" y="650242"/>
                </a:lnTo>
                <a:lnTo>
                  <a:pt x="4361311" y="648278"/>
                </a:lnTo>
                <a:lnTo>
                  <a:pt x="4314716" y="632572"/>
                </a:lnTo>
                <a:lnTo>
                  <a:pt x="4281667" y="600439"/>
                </a:lnTo>
                <a:lnTo>
                  <a:pt x="4264914" y="550703"/>
                </a:lnTo>
                <a:lnTo>
                  <a:pt x="4262820" y="519355"/>
                </a:lnTo>
                <a:lnTo>
                  <a:pt x="4262820" y="216747"/>
                </a:lnTo>
                <a:close/>
              </a:path>
              <a:path w="4644390" h="942975">
                <a:moveTo>
                  <a:pt x="4643960" y="216747"/>
                </a:moveTo>
                <a:lnTo>
                  <a:pt x="4536110" y="216747"/>
                </a:lnTo>
                <a:lnTo>
                  <a:pt x="4536110" y="478519"/>
                </a:lnTo>
                <a:lnTo>
                  <a:pt x="4533557" y="517916"/>
                </a:lnTo>
                <a:lnTo>
                  <a:pt x="4513139" y="581788"/>
                </a:lnTo>
                <a:lnTo>
                  <a:pt x="4473742" y="625504"/>
                </a:lnTo>
                <a:lnTo>
                  <a:pt x="4420864" y="647493"/>
                </a:lnTo>
                <a:lnTo>
                  <a:pt x="4389517" y="650242"/>
                </a:lnTo>
                <a:lnTo>
                  <a:pt x="4643960" y="650242"/>
                </a:lnTo>
                <a:lnTo>
                  <a:pt x="4643960" y="216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42292" y="4492114"/>
            <a:ext cx="10677950" cy="1371581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48523" y="6471111"/>
            <a:ext cx="10915252" cy="1371581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42292" y="9130717"/>
            <a:ext cx="10249221" cy="680502"/>
          </a:xfrm>
          <a:prstGeom prst="rect">
            <a:avLst/>
          </a:prstGeom>
        </p:spPr>
      </p:pic>
      <p:sp>
        <p:nvSpPr>
          <p:cNvPr id="8" name="object 8" descr=""/>
          <p:cNvSpPr/>
          <p:nvPr/>
        </p:nvSpPr>
        <p:spPr>
          <a:xfrm>
            <a:off x="1065936" y="6732778"/>
            <a:ext cx="6005195" cy="942975"/>
          </a:xfrm>
          <a:custGeom>
            <a:avLst/>
            <a:gdLst/>
            <a:ahLst/>
            <a:cxnLst/>
            <a:rect l="l" t="t" r="r" b="b"/>
            <a:pathLst>
              <a:path w="6005195" h="942975">
                <a:moveTo>
                  <a:pt x="114132" y="0"/>
                </a:moveTo>
                <a:lnTo>
                  <a:pt x="0" y="0"/>
                </a:lnTo>
                <a:lnTo>
                  <a:pt x="0" y="481660"/>
                </a:lnTo>
                <a:lnTo>
                  <a:pt x="2094" y="522497"/>
                </a:lnTo>
                <a:lnTo>
                  <a:pt x="8376" y="560192"/>
                </a:lnTo>
                <a:lnTo>
                  <a:pt x="33506" y="626159"/>
                </a:lnTo>
                <a:lnTo>
                  <a:pt x="74866" y="677989"/>
                </a:lnTo>
                <a:lnTo>
                  <a:pt x="129838" y="716208"/>
                </a:lnTo>
                <a:lnTo>
                  <a:pt x="198685" y="739768"/>
                </a:lnTo>
                <a:lnTo>
                  <a:pt x="237623" y="745658"/>
                </a:lnTo>
                <a:lnTo>
                  <a:pt x="279572" y="747621"/>
                </a:lnTo>
                <a:lnTo>
                  <a:pt x="321063" y="745658"/>
                </a:lnTo>
                <a:lnTo>
                  <a:pt x="359674" y="739768"/>
                </a:lnTo>
                <a:lnTo>
                  <a:pt x="428259" y="716208"/>
                </a:lnTo>
                <a:lnTo>
                  <a:pt x="483754" y="677989"/>
                </a:lnTo>
                <a:lnTo>
                  <a:pt x="511202" y="646053"/>
                </a:lnTo>
                <a:lnTo>
                  <a:pt x="279572" y="646053"/>
                </a:lnTo>
                <a:lnTo>
                  <a:pt x="242073" y="643435"/>
                </a:lnTo>
                <a:lnTo>
                  <a:pt x="180819" y="622494"/>
                </a:lnTo>
                <a:lnTo>
                  <a:pt x="138281" y="581003"/>
                </a:lnTo>
                <a:lnTo>
                  <a:pt x="116815" y="521319"/>
                </a:lnTo>
                <a:lnTo>
                  <a:pt x="114132" y="484802"/>
                </a:lnTo>
                <a:lnTo>
                  <a:pt x="114132" y="0"/>
                </a:lnTo>
                <a:close/>
              </a:path>
              <a:path w="6005195" h="942975">
                <a:moveTo>
                  <a:pt x="558098" y="0"/>
                </a:moveTo>
                <a:lnTo>
                  <a:pt x="445012" y="0"/>
                </a:lnTo>
                <a:lnTo>
                  <a:pt x="445012" y="484802"/>
                </a:lnTo>
                <a:lnTo>
                  <a:pt x="442329" y="521319"/>
                </a:lnTo>
                <a:lnTo>
                  <a:pt x="420864" y="581003"/>
                </a:lnTo>
                <a:lnTo>
                  <a:pt x="378326" y="622494"/>
                </a:lnTo>
                <a:lnTo>
                  <a:pt x="317071" y="643435"/>
                </a:lnTo>
                <a:lnTo>
                  <a:pt x="279572" y="646053"/>
                </a:lnTo>
                <a:lnTo>
                  <a:pt x="511202" y="646053"/>
                </a:lnTo>
                <a:lnTo>
                  <a:pt x="539250" y="594746"/>
                </a:lnTo>
                <a:lnTo>
                  <a:pt x="556004" y="522497"/>
                </a:lnTo>
                <a:lnTo>
                  <a:pt x="558098" y="481660"/>
                </a:lnTo>
                <a:lnTo>
                  <a:pt x="558098" y="0"/>
                </a:lnTo>
                <a:close/>
              </a:path>
              <a:path w="6005195" h="942975">
                <a:moveTo>
                  <a:pt x="736045" y="546580"/>
                </a:moveTo>
                <a:lnTo>
                  <a:pt x="635525" y="570663"/>
                </a:lnTo>
                <a:lnTo>
                  <a:pt x="645996" y="612350"/>
                </a:lnTo>
                <a:lnTo>
                  <a:pt x="662749" y="648409"/>
                </a:lnTo>
                <a:lnTo>
                  <a:pt x="685785" y="678840"/>
                </a:lnTo>
                <a:lnTo>
                  <a:pt x="715104" y="703643"/>
                </a:lnTo>
                <a:lnTo>
                  <a:pt x="749658" y="722883"/>
                </a:lnTo>
                <a:lnTo>
                  <a:pt x="788400" y="736626"/>
                </a:lnTo>
                <a:lnTo>
                  <a:pt x="831331" y="744872"/>
                </a:lnTo>
                <a:lnTo>
                  <a:pt x="878450" y="747621"/>
                </a:lnTo>
                <a:lnTo>
                  <a:pt x="924652" y="744938"/>
                </a:lnTo>
                <a:lnTo>
                  <a:pt x="965881" y="736888"/>
                </a:lnTo>
                <a:lnTo>
                  <a:pt x="1002137" y="723472"/>
                </a:lnTo>
                <a:lnTo>
                  <a:pt x="1058614" y="681065"/>
                </a:lnTo>
                <a:lnTo>
                  <a:pt x="1071722" y="660712"/>
                </a:lnTo>
                <a:lnTo>
                  <a:pt x="878450" y="660712"/>
                </a:lnTo>
                <a:lnTo>
                  <a:pt x="861434" y="660058"/>
                </a:lnTo>
                <a:lnTo>
                  <a:pt x="813530" y="650242"/>
                </a:lnTo>
                <a:lnTo>
                  <a:pt x="774853" y="626289"/>
                </a:lnTo>
                <a:lnTo>
                  <a:pt x="747302" y="585060"/>
                </a:lnTo>
                <a:lnTo>
                  <a:pt x="740954" y="566933"/>
                </a:lnTo>
                <a:lnTo>
                  <a:pt x="736045" y="546580"/>
                </a:lnTo>
                <a:close/>
              </a:path>
              <a:path w="6005195" h="942975">
                <a:moveTo>
                  <a:pt x="856461" y="202088"/>
                </a:moveTo>
                <a:lnTo>
                  <a:pt x="813661" y="204640"/>
                </a:lnTo>
                <a:lnTo>
                  <a:pt x="775311" y="212297"/>
                </a:lnTo>
                <a:lnTo>
                  <a:pt x="711962" y="242924"/>
                </a:lnTo>
                <a:lnTo>
                  <a:pt x="671126" y="291090"/>
                </a:lnTo>
                <a:lnTo>
                  <a:pt x="657514" y="356010"/>
                </a:lnTo>
                <a:lnTo>
                  <a:pt x="659084" y="379504"/>
                </a:lnTo>
                <a:lnTo>
                  <a:pt x="671650" y="419817"/>
                </a:lnTo>
                <a:lnTo>
                  <a:pt x="696322" y="451491"/>
                </a:lnTo>
                <a:lnTo>
                  <a:pt x="730352" y="476098"/>
                </a:lnTo>
                <a:lnTo>
                  <a:pt x="772759" y="494225"/>
                </a:lnTo>
                <a:lnTo>
                  <a:pt x="820402" y="507838"/>
                </a:lnTo>
                <a:lnTo>
                  <a:pt x="881591" y="519355"/>
                </a:lnTo>
                <a:lnTo>
                  <a:pt x="905674" y="524395"/>
                </a:lnTo>
                <a:lnTo>
                  <a:pt x="944416" y="536436"/>
                </a:lnTo>
                <a:lnTo>
                  <a:pt x="978708" y="562286"/>
                </a:lnTo>
                <a:lnTo>
                  <a:pt x="985253" y="589510"/>
                </a:lnTo>
                <a:lnTo>
                  <a:pt x="983486" y="604497"/>
                </a:lnTo>
                <a:lnTo>
                  <a:pt x="956981" y="640818"/>
                </a:lnTo>
                <a:lnTo>
                  <a:pt x="902598" y="659469"/>
                </a:lnTo>
                <a:lnTo>
                  <a:pt x="878450" y="660712"/>
                </a:lnTo>
                <a:lnTo>
                  <a:pt x="1071722" y="660712"/>
                </a:lnTo>
                <a:lnTo>
                  <a:pt x="1076611" y="653121"/>
                </a:lnTo>
                <a:lnTo>
                  <a:pt x="1087409" y="620858"/>
                </a:lnTo>
                <a:lnTo>
                  <a:pt x="1091009" y="584275"/>
                </a:lnTo>
                <a:lnTo>
                  <a:pt x="1089307" y="559407"/>
                </a:lnTo>
                <a:lnTo>
                  <a:pt x="1075695" y="517523"/>
                </a:lnTo>
                <a:lnTo>
                  <a:pt x="1049452" y="485718"/>
                </a:lnTo>
                <a:lnTo>
                  <a:pt x="1013328" y="461635"/>
                </a:lnTo>
                <a:lnTo>
                  <a:pt x="967910" y="444423"/>
                </a:lnTo>
                <a:lnTo>
                  <a:pt x="917126" y="431335"/>
                </a:lnTo>
                <a:lnTo>
                  <a:pt x="853319" y="419882"/>
                </a:lnTo>
                <a:lnTo>
                  <a:pt x="833425" y="415759"/>
                </a:lnTo>
                <a:lnTo>
                  <a:pt x="786306" y="397893"/>
                </a:lnTo>
                <a:lnTo>
                  <a:pt x="763728" y="366481"/>
                </a:lnTo>
                <a:lnTo>
                  <a:pt x="762223" y="351821"/>
                </a:lnTo>
                <a:lnTo>
                  <a:pt x="763793" y="338013"/>
                </a:lnTo>
                <a:lnTo>
                  <a:pt x="787353" y="306797"/>
                </a:lnTo>
                <a:lnTo>
                  <a:pt x="835650" y="291090"/>
                </a:lnTo>
                <a:lnTo>
                  <a:pt x="856461" y="290043"/>
                </a:lnTo>
                <a:lnTo>
                  <a:pt x="1046783" y="290043"/>
                </a:lnTo>
                <a:lnTo>
                  <a:pt x="1045460" y="287687"/>
                </a:lnTo>
                <a:lnTo>
                  <a:pt x="998865" y="241877"/>
                </a:lnTo>
                <a:lnTo>
                  <a:pt x="935516" y="212035"/>
                </a:lnTo>
                <a:lnTo>
                  <a:pt x="897952" y="204574"/>
                </a:lnTo>
                <a:lnTo>
                  <a:pt x="856461" y="202088"/>
                </a:lnTo>
                <a:close/>
              </a:path>
              <a:path w="6005195" h="942975">
                <a:moveTo>
                  <a:pt x="1046783" y="290043"/>
                </a:moveTo>
                <a:lnTo>
                  <a:pt x="856461" y="290043"/>
                </a:lnTo>
                <a:lnTo>
                  <a:pt x="878057" y="291287"/>
                </a:lnTo>
                <a:lnTo>
                  <a:pt x="897821" y="295017"/>
                </a:lnTo>
                <a:lnTo>
                  <a:pt x="945725" y="321129"/>
                </a:lnTo>
                <a:lnTo>
                  <a:pt x="965620" y="354112"/>
                </a:lnTo>
                <a:lnTo>
                  <a:pt x="971640" y="375904"/>
                </a:lnTo>
                <a:lnTo>
                  <a:pt x="1072161" y="347633"/>
                </a:lnTo>
                <a:lnTo>
                  <a:pt x="1061297" y="315893"/>
                </a:lnTo>
                <a:lnTo>
                  <a:pt x="1046783" y="290043"/>
                </a:lnTo>
                <a:close/>
              </a:path>
              <a:path w="6005195" h="942975">
                <a:moveTo>
                  <a:pt x="1407638" y="202088"/>
                </a:moveTo>
                <a:lnTo>
                  <a:pt x="1335651" y="210464"/>
                </a:lnTo>
                <a:lnTo>
                  <a:pt x="1272564" y="235594"/>
                </a:lnTo>
                <a:lnTo>
                  <a:pt x="1221256" y="275122"/>
                </a:lnTo>
                <a:lnTo>
                  <a:pt x="1182514" y="328785"/>
                </a:lnTo>
                <a:lnTo>
                  <a:pt x="1158169" y="393705"/>
                </a:lnTo>
                <a:lnTo>
                  <a:pt x="1150054" y="469095"/>
                </a:lnTo>
                <a:lnTo>
                  <a:pt x="1150054" y="481660"/>
                </a:lnTo>
                <a:lnTo>
                  <a:pt x="1152083" y="520272"/>
                </a:lnTo>
                <a:lnTo>
                  <a:pt x="1168313" y="590427"/>
                </a:lnTo>
                <a:lnTo>
                  <a:pt x="1200838" y="650176"/>
                </a:lnTo>
                <a:lnTo>
                  <a:pt x="1246910" y="696772"/>
                </a:lnTo>
                <a:lnTo>
                  <a:pt x="1305220" y="729362"/>
                </a:lnTo>
                <a:lnTo>
                  <a:pt x="1373804" y="745592"/>
                </a:lnTo>
                <a:lnTo>
                  <a:pt x="1411827" y="747621"/>
                </a:lnTo>
                <a:lnTo>
                  <a:pt x="1445333" y="746247"/>
                </a:lnTo>
                <a:lnTo>
                  <a:pt x="1502923" y="735252"/>
                </a:lnTo>
                <a:lnTo>
                  <a:pt x="1548406" y="713983"/>
                </a:lnTo>
                <a:lnTo>
                  <a:pt x="1584531" y="686759"/>
                </a:lnTo>
                <a:lnTo>
                  <a:pt x="1612540" y="655150"/>
                </a:lnTo>
                <a:lnTo>
                  <a:pt x="1613849" y="653383"/>
                </a:lnTo>
                <a:lnTo>
                  <a:pt x="1413921" y="653383"/>
                </a:lnTo>
                <a:lnTo>
                  <a:pt x="1382770" y="650896"/>
                </a:lnTo>
                <a:lnTo>
                  <a:pt x="1328321" y="631001"/>
                </a:lnTo>
                <a:lnTo>
                  <a:pt x="1286111" y="591474"/>
                </a:lnTo>
                <a:lnTo>
                  <a:pt x="1263598" y="537025"/>
                </a:lnTo>
                <a:lnTo>
                  <a:pt x="1259999" y="504696"/>
                </a:lnTo>
                <a:lnTo>
                  <a:pt x="1656845" y="504696"/>
                </a:lnTo>
                <a:lnTo>
                  <a:pt x="1656845" y="463860"/>
                </a:lnTo>
                <a:lnTo>
                  <a:pt x="1654882" y="425837"/>
                </a:lnTo>
                <a:lnTo>
                  <a:pt x="1654242" y="421976"/>
                </a:lnTo>
                <a:lnTo>
                  <a:pt x="1261046" y="421976"/>
                </a:lnTo>
                <a:lnTo>
                  <a:pt x="1267067" y="394294"/>
                </a:lnTo>
                <a:lnTo>
                  <a:pt x="1290103" y="348745"/>
                </a:lnTo>
                <a:lnTo>
                  <a:pt x="1327863" y="316220"/>
                </a:lnTo>
                <a:lnTo>
                  <a:pt x="1377600" y="299467"/>
                </a:lnTo>
                <a:lnTo>
                  <a:pt x="1406591" y="297373"/>
                </a:lnTo>
                <a:lnTo>
                  <a:pt x="1606787" y="297373"/>
                </a:lnTo>
                <a:lnTo>
                  <a:pt x="1587738" y="274599"/>
                </a:lnTo>
                <a:lnTo>
                  <a:pt x="1537477" y="235594"/>
                </a:lnTo>
                <a:lnTo>
                  <a:pt x="1477270" y="210464"/>
                </a:lnTo>
                <a:lnTo>
                  <a:pt x="1443632" y="204182"/>
                </a:lnTo>
                <a:lnTo>
                  <a:pt x="1407638" y="202088"/>
                </a:lnTo>
                <a:close/>
              </a:path>
              <a:path w="6005195" h="942975">
                <a:moveTo>
                  <a:pt x="1553184" y="563333"/>
                </a:moveTo>
                <a:lnTo>
                  <a:pt x="1532765" y="596840"/>
                </a:lnTo>
                <a:lnTo>
                  <a:pt x="1505018" y="626159"/>
                </a:lnTo>
                <a:lnTo>
                  <a:pt x="1467061" y="646577"/>
                </a:lnTo>
                <a:lnTo>
                  <a:pt x="1413921" y="653383"/>
                </a:lnTo>
                <a:lnTo>
                  <a:pt x="1613849" y="653383"/>
                </a:lnTo>
                <a:lnTo>
                  <a:pt x="1624124" y="639509"/>
                </a:lnTo>
                <a:lnTo>
                  <a:pt x="1634006" y="624261"/>
                </a:lnTo>
                <a:lnTo>
                  <a:pt x="1642186" y="609405"/>
                </a:lnTo>
                <a:lnTo>
                  <a:pt x="1553184" y="563333"/>
                </a:lnTo>
                <a:close/>
              </a:path>
              <a:path w="6005195" h="942975">
                <a:moveTo>
                  <a:pt x="1606787" y="297373"/>
                </a:moveTo>
                <a:lnTo>
                  <a:pt x="1406591" y="297373"/>
                </a:lnTo>
                <a:lnTo>
                  <a:pt x="1435517" y="299467"/>
                </a:lnTo>
                <a:lnTo>
                  <a:pt x="1461563" y="305749"/>
                </a:lnTo>
                <a:lnTo>
                  <a:pt x="1505018" y="330880"/>
                </a:lnTo>
                <a:lnTo>
                  <a:pt x="1534336" y="369884"/>
                </a:lnTo>
                <a:lnTo>
                  <a:pt x="1546901" y="421976"/>
                </a:lnTo>
                <a:lnTo>
                  <a:pt x="1654242" y="421976"/>
                </a:lnTo>
                <a:lnTo>
                  <a:pt x="1648992" y="390302"/>
                </a:lnTo>
                <a:lnTo>
                  <a:pt x="1639176" y="357253"/>
                </a:lnTo>
                <a:lnTo>
                  <a:pt x="1625433" y="326691"/>
                </a:lnTo>
                <a:lnTo>
                  <a:pt x="1608156" y="299009"/>
                </a:lnTo>
                <a:lnTo>
                  <a:pt x="1606787" y="297373"/>
                </a:lnTo>
                <a:close/>
              </a:path>
              <a:path w="6005195" h="942975">
                <a:moveTo>
                  <a:pt x="1850540" y="216747"/>
                </a:moveTo>
                <a:lnTo>
                  <a:pt x="1744784" y="216747"/>
                </a:lnTo>
                <a:lnTo>
                  <a:pt x="1744784" y="732962"/>
                </a:lnTo>
                <a:lnTo>
                  <a:pt x="1852634" y="732962"/>
                </a:lnTo>
                <a:lnTo>
                  <a:pt x="1852634" y="429306"/>
                </a:lnTo>
                <a:lnTo>
                  <a:pt x="1854729" y="401427"/>
                </a:lnTo>
                <a:lnTo>
                  <a:pt x="1871482" y="357449"/>
                </a:lnTo>
                <a:lnTo>
                  <a:pt x="1904073" y="328524"/>
                </a:lnTo>
                <a:lnTo>
                  <a:pt x="1947003" y="313864"/>
                </a:lnTo>
                <a:lnTo>
                  <a:pt x="1972003" y="312032"/>
                </a:lnTo>
                <a:lnTo>
                  <a:pt x="2037969" y="312032"/>
                </a:lnTo>
                <a:lnTo>
                  <a:pt x="2037969" y="277478"/>
                </a:lnTo>
                <a:lnTo>
                  <a:pt x="1850540" y="277478"/>
                </a:lnTo>
                <a:lnTo>
                  <a:pt x="1850540" y="216747"/>
                </a:lnTo>
                <a:close/>
              </a:path>
              <a:path w="6005195" h="942975">
                <a:moveTo>
                  <a:pt x="2037969" y="214653"/>
                </a:moveTo>
                <a:lnTo>
                  <a:pt x="1976191" y="214653"/>
                </a:lnTo>
                <a:lnTo>
                  <a:pt x="1956558" y="215634"/>
                </a:lnTo>
                <a:lnTo>
                  <a:pt x="1907083" y="230359"/>
                </a:lnTo>
                <a:lnTo>
                  <a:pt x="1874493" y="262361"/>
                </a:lnTo>
                <a:lnTo>
                  <a:pt x="1867294" y="277478"/>
                </a:lnTo>
                <a:lnTo>
                  <a:pt x="2037969" y="277478"/>
                </a:lnTo>
                <a:lnTo>
                  <a:pt x="2037969" y="214653"/>
                </a:lnTo>
                <a:close/>
              </a:path>
              <a:path w="6005195" h="942975">
                <a:moveTo>
                  <a:pt x="2398290" y="415694"/>
                </a:moveTo>
                <a:lnTo>
                  <a:pt x="2088352" y="415694"/>
                </a:lnTo>
                <a:lnTo>
                  <a:pt x="2088352" y="514120"/>
                </a:lnTo>
                <a:lnTo>
                  <a:pt x="2398290" y="514120"/>
                </a:lnTo>
                <a:lnTo>
                  <a:pt x="2398290" y="415694"/>
                </a:lnTo>
                <a:close/>
              </a:path>
              <a:path w="6005195" h="942975">
                <a:moveTo>
                  <a:pt x="2688276" y="307844"/>
                </a:moveTo>
                <a:lnTo>
                  <a:pt x="2580426" y="307844"/>
                </a:lnTo>
                <a:lnTo>
                  <a:pt x="2580426" y="732962"/>
                </a:lnTo>
                <a:lnTo>
                  <a:pt x="2688276" y="732962"/>
                </a:lnTo>
                <a:lnTo>
                  <a:pt x="2688276" y="307844"/>
                </a:lnTo>
                <a:close/>
              </a:path>
              <a:path w="6005195" h="942975">
                <a:moveTo>
                  <a:pt x="2836963" y="216747"/>
                </a:moveTo>
                <a:lnTo>
                  <a:pt x="2435928" y="216747"/>
                </a:lnTo>
                <a:lnTo>
                  <a:pt x="2435928" y="307844"/>
                </a:lnTo>
                <a:lnTo>
                  <a:pt x="2836963" y="307844"/>
                </a:lnTo>
                <a:lnTo>
                  <a:pt x="2836963" y="216747"/>
                </a:lnTo>
                <a:close/>
              </a:path>
              <a:path w="6005195" h="942975">
                <a:moveTo>
                  <a:pt x="2817069" y="0"/>
                </a:moveTo>
                <a:lnTo>
                  <a:pt x="2684088" y="0"/>
                </a:lnTo>
                <a:lnTo>
                  <a:pt x="2661707" y="1766"/>
                </a:lnTo>
                <a:lnTo>
                  <a:pt x="2624012" y="15902"/>
                </a:lnTo>
                <a:lnTo>
                  <a:pt x="2596329" y="43585"/>
                </a:lnTo>
                <a:lnTo>
                  <a:pt x="2582193" y="81280"/>
                </a:lnTo>
                <a:lnTo>
                  <a:pt x="2580426" y="103661"/>
                </a:lnTo>
                <a:lnTo>
                  <a:pt x="2580426" y="216747"/>
                </a:lnTo>
                <a:lnTo>
                  <a:pt x="2688276" y="216747"/>
                </a:lnTo>
                <a:lnTo>
                  <a:pt x="2688276" y="122509"/>
                </a:lnTo>
                <a:lnTo>
                  <a:pt x="2690174" y="108766"/>
                </a:lnTo>
                <a:lnTo>
                  <a:pt x="2695868" y="98949"/>
                </a:lnTo>
                <a:lnTo>
                  <a:pt x="2705357" y="93060"/>
                </a:lnTo>
                <a:lnTo>
                  <a:pt x="2718642" y="91096"/>
                </a:lnTo>
                <a:lnTo>
                  <a:pt x="2817069" y="91096"/>
                </a:lnTo>
                <a:lnTo>
                  <a:pt x="2817069" y="0"/>
                </a:lnTo>
                <a:close/>
              </a:path>
              <a:path w="6005195" h="942975">
                <a:moveTo>
                  <a:pt x="3011254" y="216747"/>
                </a:moveTo>
                <a:lnTo>
                  <a:pt x="2905498" y="216747"/>
                </a:lnTo>
                <a:lnTo>
                  <a:pt x="2905498" y="732962"/>
                </a:lnTo>
                <a:lnTo>
                  <a:pt x="3013348" y="732962"/>
                </a:lnTo>
                <a:lnTo>
                  <a:pt x="3013348" y="429306"/>
                </a:lnTo>
                <a:lnTo>
                  <a:pt x="3015443" y="401427"/>
                </a:lnTo>
                <a:lnTo>
                  <a:pt x="3032196" y="357449"/>
                </a:lnTo>
                <a:lnTo>
                  <a:pt x="3064787" y="328524"/>
                </a:lnTo>
                <a:lnTo>
                  <a:pt x="3107717" y="313864"/>
                </a:lnTo>
                <a:lnTo>
                  <a:pt x="3132716" y="312032"/>
                </a:lnTo>
                <a:lnTo>
                  <a:pt x="3198683" y="312032"/>
                </a:lnTo>
                <a:lnTo>
                  <a:pt x="3198683" y="277478"/>
                </a:lnTo>
                <a:lnTo>
                  <a:pt x="3011254" y="277478"/>
                </a:lnTo>
                <a:lnTo>
                  <a:pt x="3011254" y="216747"/>
                </a:lnTo>
                <a:close/>
              </a:path>
              <a:path w="6005195" h="942975">
                <a:moveTo>
                  <a:pt x="3198683" y="214653"/>
                </a:moveTo>
                <a:lnTo>
                  <a:pt x="3136905" y="214653"/>
                </a:lnTo>
                <a:lnTo>
                  <a:pt x="3117272" y="215634"/>
                </a:lnTo>
                <a:lnTo>
                  <a:pt x="3067797" y="230359"/>
                </a:lnTo>
                <a:lnTo>
                  <a:pt x="3035206" y="262361"/>
                </a:lnTo>
                <a:lnTo>
                  <a:pt x="3028008" y="277478"/>
                </a:lnTo>
                <a:lnTo>
                  <a:pt x="3198683" y="277478"/>
                </a:lnTo>
                <a:lnTo>
                  <a:pt x="3198683" y="214653"/>
                </a:lnTo>
                <a:close/>
              </a:path>
              <a:path w="6005195" h="942975">
                <a:moveTo>
                  <a:pt x="3376394" y="216747"/>
                </a:moveTo>
                <a:lnTo>
                  <a:pt x="3268544" y="216747"/>
                </a:lnTo>
                <a:lnTo>
                  <a:pt x="3268544" y="732962"/>
                </a:lnTo>
                <a:lnTo>
                  <a:pt x="3376394" y="732962"/>
                </a:lnTo>
                <a:lnTo>
                  <a:pt x="3376394" y="216747"/>
                </a:lnTo>
                <a:close/>
              </a:path>
              <a:path w="6005195" h="942975">
                <a:moveTo>
                  <a:pt x="3322992" y="0"/>
                </a:moveTo>
                <a:lnTo>
                  <a:pt x="3281174" y="11779"/>
                </a:lnTo>
                <a:lnTo>
                  <a:pt x="3253884" y="43977"/>
                </a:lnTo>
                <a:lnTo>
                  <a:pt x="3248649" y="73296"/>
                </a:lnTo>
                <a:lnTo>
                  <a:pt x="3249958" y="88806"/>
                </a:lnTo>
                <a:lnTo>
                  <a:pt x="3269591" y="126697"/>
                </a:lnTo>
                <a:lnTo>
                  <a:pt x="3307875" y="145349"/>
                </a:lnTo>
                <a:lnTo>
                  <a:pt x="3322992" y="146592"/>
                </a:lnTo>
                <a:lnTo>
                  <a:pt x="3338502" y="145349"/>
                </a:lnTo>
                <a:lnTo>
                  <a:pt x="3376394" y="126697"/>
                </a:lnTo>
                <a:lnTo>
                  <a:pt x="3396027" y="88806"/>
                </a:lnTo>
                <a:lnTo>
                  <a:pt x="3397335" y="73296"/>
                </a:lnTo>
                <a:lnTo>
                  <a:pt x="3396027" y="57851"/>
                </a:lnTo>
                <a:lnTo>
                  <a:pt x="3376394" y="20941"/>
                </a:lnTo>
                <a:lnTo>
                  <a:pt x="3338502" y="1308"/>
                </a:lnTo>
                <a:lnTo>
                  <a:pt x="3322992" y="0"/>
                </a:lnTo>
                <a:close/>
              </a:path>
              <a:path w="6005195" h="942975">
                <a:moveTo>
                  <a:pt x="3727021" y="202088"/>
                </a:moveTo>
                <a:lnTo>
                  <a:pt x="3655034" y="210464"/>
                </a:lnTo>
                <a:lnTo>
                  <a:pt x="3591947" y="235594"/>
                </a:lnTo>
                <a:lnTo>
                  <a:pt x="3540639" y="275122"/>
                </a:lnTo>
                <a:lnTo>
                  <a:pt x="3501897" y="328785"/>
                </a:lnTo>
                <a:lnTo>
                  <a:pt x="3477552" y="393705"/>
                </a:lnTo>
                <a:lnTo>
                  <a:pt x="3469438" y="469095"/>
                </a:lnTo>
                <a:lnTo>
                  <a:pt x="3469438" y="481660"/>
                </a:lnTo>
                <a:lnTo>
                  <a:pt x="3471466" y="520272"/>
                </a:lnTo>
                <a:lnTo>
                  <a:pt x="3487696" y="590427"/>
                </a:lnTo>
                <a:lnTo>
                  <a:pt x="3520221" y="650176"/>
                </a:lnTo>
                <a:lnTo>
                  <a:pt x="3566293" y="696772"/>
                </a:lnTo>
                <a:lnTo>
                  <a:pt x="3624603" y="729362"/>
                </a:lnTo>
                <a:lnTo>
                  <a:pt x="3693187" y="745592"/>
                </a:lnTo>
                <a:lnTo>
                  <a:pt x="3731210" y="747621"/>
                </a:lnTo>
                <a:lnTo>
                  <a:pt x="3764716" y="746247"/>
                </a:lnTo>
                <a:lnTo>
                  <a:pt x="3822306" y="735252"/>
                </a:lnTo>
                <a:lnTo>
                  <a:pt x="3867789" y="713983"/>
                </a:lnTo>
                <a:lnTo>
                  <a:pt x="3903914" y="686759"/>
                </a:lnTo>
                <a:lnTo>
                  <a:pt x="3931923" y="655150"/>
                </a:lnTo>
                <a:lnTo>
                  <a:pt x="3933232" y="653383"/>
                </a:lnTo>
                <a:lnTo>
                  <a:pt x="3733304" y="653383"/>
                </a:lnTo>
                <a:lnTo>
                  <a:pt x="3702153" y="650896"/>
                </a:lnTo>
                <a:lnTo>
                  <a:pt x="3647704" y="631001"/>
                </a:lnTo>
                <a:lnTo>
                  <a:pt x="3605493" y="591474"/>
                </a:lnTo>
                <a:lnTo>
                  <a:pt x="3582981" y="537025"/>
                </a:lnTo>
                <a:lnTo>
                  <a:pt x="3579382" y="504696"/>
                </a:lnTo>
                <a:lnTo>
                  <a:pt x="3976228" y="504696"/>
                </a:lnTo>
                <a:lnTo>
                  <a:pt x="3976228" y="463860"/>
                </a:lnTo>
                <a:lnTo>
                  <a:pt x="3974265" y="425837"/>
                </a:lnTo>
                <a:lnTo>
                  <a:pt x="3973625" y="421976"/>
                </a:lnTo>
                <a:lnTo>
                  <a:pt x="3580429" y="421976"/>
                </a:lnTo>
                <a:lnTo>
                  <a:pt x="3586450" y="394294"/>
                </a:lnTo>
                <a:lnTo>
                  <a:pt x="3609486" y="348745"/>
                </a:lnTo>
                <a:lnTo>
                  <a:pt x="3647246" y="316220"/>
                </a:lnTo>
                <a:lnTo>
                  <a:pt x="3696983" y="299467"/>
                </a:lnTo>
                <a:lnTo>
                  <a:pt x="3725974" y="297373"/>
                </a:lnTo>
                <a:lnTo>
                  <a:pt x="3926170" y="297373"/>
                </a:lnTo>
                <a:lnTo>
                  <a:pt x="3907121" y="274599"/>
                </a:lnTo>
                <a:lnTo>
                  <a:pt x="3856860" y="235594"/>
                </a:lnTo>
                <a:lnTo>
                  <a:pt x="3796652" y="210464"/>
                </a:lnTo>
                <a:lnTo>
                  <a:pt x="3763015" y="204182"/>
                </a:lnTo>
                <a:lnTo>
                  <a:pt x="3727021" y="202088"/>
                </a:lnTo>
                <a:close/>
              </a:path>
              <a:path w="6005195" h="942975">
                <a:moveTo>
                  <a:pt x="3872567" y="563333"/>
                </a:moveTo>
                <a:lnTo>
                  <a:pt x="3852148" y="596840"/>
                </a:lnTo>
                <a:lnTo>
                  <a:pt x="3824400" y="626159"/>
                </a:lnTo>
                <a:lnTo>
                  <a:pt x="3786443" y="646577"/>
                </a:lnTo>
                <a:lnTo>
                  <a:pt x="3733304" y="653383"/>
                </a:lnTo>
                <a:lnTo>
                  <a:pt x="3933232" y="653383"/>
                </a:lnTo>
                <a:lnTo>
                  <a:pt x="3943507" y="639509"/>
                </a:lnTo>
                <a:lnTo>
                  <a:pt x="3953389" y="624261"/>
                </a:lnTo>
                <a:lnTo>
                  <a:pt x="3961569" y="609405"/>
                </a:lnTo>
                <a:lnTo>
                  <a:pt x="3872567" y="563333"/>
                </a:lnTo>
                <a:close/>
              </a:path>
              <a:path w="6005195" h="942975">
                <a:moveTo>
                  <a:pt x="3926170" y="297373"/>
                </a:moveTo>
                <a:lnTo>
                  <a:pt x="3725974" y="297373"/>
                </a:lnTo>
                <a:lnTo>
                  <a:pt x="3754900" y="299467"/>
                </a:lnTo>
                <a:lnTo>
                  <a:pt x="3780946" y="305749"/>
                </a:lnTo>
                <a:lnTo>
                  <a:pt x="3824400" y="330880"/>
                </a:lnTo>
                <a:lnTo>
                  <a:pt x="3853719" y="369884"/>
                </a:lnTo>
                <a:lnTo>
                  <a:pt x="3866284" y="421976"/>
                </a:lnTo>
                <a:lnTo>
                  <a:pt x="3973625" y="421976"/>
                </a:lnTo>
                <a:lnTo>
                  <a:pt x="3968375" y="390302"/>
                </a:lnTo>
                <a:lnTo>
                  <a:pt x="3958559" y="357253"/>
                </a:lnTo>
                <a:lnTo>
                  <a:pt x="3944816" y="326691"/>
                </a:lnTo>
                <a:lnTo>
                  <a:pt x="3927539" y="299009"/>
                </a:lnTo>
                <a:lnTo>
                  <a:pt x="3926170" y="297373"/>
                </a:lnTo>
                <a:close/>
              </a:path>
              <a:path w="6005195" h="942975">
                <a:moveTo>
                  <a:pt x="4169923" y="216747"/>
                </a:moveTo>
                <a:lnTo>
                  <a:pt x="4064167" y="216747"/>
                </a:lnTo>
                <a:lnTo>
                  <a:pt x="4064167" y="732962"/>
                </a:lnTo>
                <a:lnTo>
                  <a:pt x="4172017" y="732962"/>
                </a:lnTo>
                <a:lnTo>
                  <a:pt x="4172017" y="472236"/>
                </a:lnTo>
                <a:lnTo>
                  <a:pt x="4174504" y="432840"/>
                </a:lnTo>
                <a:lnTo>
                  <a:pt x="4194399" y="368967"/>
                </a:lnTo>
                <a:lnTo>
                  <a:pt x="4233861" y="325251"/>
                </a:lnTo>
                <a:lnTo>
                  <a:pt x="4287786" y="303263"/>
                </a:lnTo>
                <a:lnTo>
                  <a:pt x="4319657" y="300514"/>
                </a:lnTo>
                <a:lnTo>
                  <a:pt x="4521694" y="300514"/>
                </a:lnTo>
                <a:lnTo>
                  <a:pt x="4517729" y="294231"/>
                </a:lnTo>
                <a:lnTo>
                  <a:pt x="4169923" y="294231"/>
                </a:lnTo>
                <a:lnTo>
                  <a:pt x="4169923" y="216747"/>
                </a:lnTo>
                <a:close/>
              </a:path>
              <a:path w="6005195" h="942975">
                <a:moveTo>
                  <a:pt x="4521694" y="300514"/>
                </a:moveTo>
                <a:lnTo>
                  <a:pt x="4319657" y="300514"/>
                </a:lnTo>
                <a:lnTo>
                  <a:pt x="4347405" y="302543"/>
                </a:lnTo>
                <a:lnTo>
                  <a:pt x="4372011" y="308629"/>
                </a:lnTo>
                <a:lnTo>
                  <a:pt x="4411801" y="332974"/>
                </a:lnTo>
                <a:lnTo>
                  <a:pt x="4436931" y="373287"/>
                </a:lnTo>
                <a:lnTo>
                  <a:pt x="4445308" y="431400"/>
                </a:lnTo>
                <a:lnTo>
                  <a:pt x="4445308" y="732962"/>
                </a:lnTo>
                <a:lnTo>
                  <a:pt x="4553158" y="732962"/>
                </a:lnTo>
                <a:lnTo>
                  <a:pt x="4553158" y="423023"/>
                </a:lnTo>
                <a:lnTo>
                  <a:pt x="4551522" y="390760"/>
                </a:lnTo>
                <a:lnTo>
                  <a:pt x="4546613" y="360983"/>
                </a:lnTo>
                <a:lnTo>
                  <a:pt x="4538433" y="333694"/>
                </a:lnTo>
                <a:lnTo>
                  <a:pt x="4526980" y="308891"/>
                </a:lnTo>
                <a:lnTo>
                  <a:pt x="4521694" y="300514"/>
                </a:lnTo>
                <a:close/>
              </a:path>
              <a:path w="6005195" h="942975">
                <a:moveTo>
                  <a:pt x="4351070" y="208370"/>
                </a:moveTo>
                <a:lnTo>
                  <a:pt x="4285888" y="215176"/>
                </a:lnTo>
                <a:lnTo>
                  <a:pt x="4239031" y="235594"/>
                </a:lnTo>
                <a:lnTo>
                  <a:pt x="4207095" y="263866"/>
                </a:lnTo>
                <a:lnTo>
                  <a:pt x="4186677" y="294231"/>
                </a:lnTo>
                <a:lnTo>
                  <a:pt x="4517729" y="294231"/>
                </a:lnTo>
                <a:lnTo>
                  <a:pt x="4476524" y="249010"/>
                </a:lnTo>
                <a:lnTo>
                  <a:pt x="4431368" y="223095"/>
                </a:lnTo>
                <a:lnTo>
                  <a:pt x="4379537" y="210006"/>
                </a:lnTo>
                <a:lnTo>
                  <a:pt x="4351070" y="208370"/>
                </a:lnTo>
                <a:close/>
              </a:path>
              <a:path w="6005195" h="942975">
                <a:moveTo>
                  <a:pt x="4880095" y="202088"/>
                </a:moveTo>
                <a:lnTo>
                  <a:pt x="4817793" y="209941"/>
                </a:lnTo>
                <a:lnTo>
                  <a:pt x="4760727" y="233500"/>
                </a:lnTo>
                <a:lnTo>
                  <a:pt x="4711775" y="271981"/>
                </a:lnTo>
                <a:lnTo>
                  <a:pt x="4673818" y="324597"/>
                </a:lnTo>
                <a:lnTo>
                  <a:pt x="4649474" y="390040"/>
                </a:lnTo>
                <a:lnTo>
                  <a:pt x="4641359" y="467001"/>
                </a:lnTo>
                <a:lnTo>
                  <a:pt x="4641359" y="482707"/>
                </a:lnTo>
                <a:lnTo>
                  <a:pt x="4643387" y="523086"/>
                </a:lnTo>
                <a:lnTo>
                  <a:pt x="4659617" y="594811"/>
                </a:lnTo>
                <a:lnTo>
                  <a:pt x="4691880" y="653776"/>
                </a:lnTo>
                <a:lnTo>
                  <a:pt x="4735858" y="698800"/>
                </a:lnTo>
                <a:lnTo>
                  <a:pt x="4789587" y="729951"/>
                </a:lnTo>
                <a:lnTo>
                  <a:pt x="4848747" y="745658"/>
                </a:lnTo>
                <a:lnTo>
                  <a:pt x="4880095" y="747621"/>
                </a:lnTo>
                <a:lnTo>
                  <a:pt x="4915565" y="745919"/>
                </a:lnTo>
                <a:lnTo>
                  <a:pt x="4973155" y="732307"/>
                </a:lnTo>
                <a:lnTo>
                  <a:pt x="5014384" y="706392"/>
                </a:lnTo>
                <a:lnTo>
                  <a:pt x="5044749" y="676026"/>
                </a:lnTo>
                <a:lnTo>
                  <a:pt x="5056005" y="659665"/>
                </a:lnTo>
                <a:lnTo>
                  <a:pt x="5178515" y="659665"/>
                </a:lnTo>
                <a:lnTo>
                  <a:pt x="5178515" y="653383"/>
                </a:lnTo>
                <a:lnTo>
                  <a:pt x="4910460" y="653383"/>
                </a:lnTo>
                <a:lnTo>
                  <a:pt x="4877346" y="650569"/>
                </a:lnTo>
                <a:lnTo>
                  <a:pt x="4819756" y="628056"/>
                </a:lnTo>
                <a:lnTo>
                  <a:pt x="4775582" y="583424"/>
                </a:lnTo>
                <a:lnTo>
                  <a:pt x="4753070" y="519028"/>
                </a:lnTo>
                <a:lnTo>
                  <a:pt x="4750256" y="479566"/>
                </a:lnTo>
                <a:lnTo>
                  <a:pt x="4750256" y="470142"/>
                </a:lnTo>
                <a:lnTo>
                  <a:pt x="4753070" y="431138"/>
                </a:lnTo>
                <a:lnTo>
                  <a:pt x="4775582" y="367266"/>
                </a:lnTo>
                <a:lnTo>
                  <a:pt x="4819756" y="322699"/>
                </a:lnTo>
                <a:lnTo>
                  <a:pt x="4877346" y="300187"/>
                </a:lnTo>
                <a:lnTo>
                  <a:pt x="4910460" y="297373"/>
                </a:lnTo>
                <a:lnTo>
                  <a:pt x="5178515" y="297373"/>
                </a:lnTo>
                <a:lnTo>
                  <a:pt x="5178515" y="286902"/>
                </a:lnTo>
                <a:lnTo>
                  <a:pt x="5053911" y="286902"/>
                </a:lnTo>
                <a:lnTo>
                  <a:pt x="5047498" y="276562"/>
                </a:lnTo>
                <a:lnTo>
                  <a:pt x="5039776" y="266484"/>
                </a:lnTo>
                <a:lnTo>
                  <a:pt x="5008625" y="237623"/>
                </a:lnTo>
                <a:lnTo>
                  <a:pt x="4963862" y="214653"/>
                </a:lnTo>
                <a:lnTo>
                  <a:pt x="4926167" y="205229"/>
                </a:lnTo>
                <a:lnTo>
                  <a:pt x="4904178" y="202873"/>
                </a:lnTo>
                <a:lnTo>
                  <a:pt x="4880095" y="202088"/>
                </a:lnTo>
                <a:close/>
              </a:path>
              <a:path w="6005195" h="942975">
                <a:moveTo>
                  <a:pt x="5178515" y="659665"/>
                </a:moveTo>
                <a:lnTo>
                  <a:pt x="5072759" y="659665"/>
                </a:lnTo>
                <a:lnTo>
                  <a:pt x="5072759" y="732962"/>
                </a:lnTo>
                <a:lnTo>
                  <a:pt x="5178515" y="732962"/>
                </a:lnTo>
                <a:lnTo>
                  <a:pt x="5178515" y="659665"/>
                </a:lnTo>
                <a:close/>
              </a:path>
              <a:path w="6005195" h="942975">
                <a:moveTo>
                  <a:pt x="5178515" y="297373"/>
                </a:moveTo>
                <a:lnTo>
                  <a:pt x="4910460" y="297373"/>
                </a:lnTo>
                <a:lnTo>
                  <a:pt x="4944425" y="300187"/>
                </a:lnTo>
                <a:lnTo>
                  <a:pt x="4975118" y="308629"/>
                </a:lnTo>
                <a:lnTo>
                  <a:pt x="5026687" y="342398"/>
                </a:lnTo>
                <a:lnTo>
                  <a:pt x="5060456" y="396846"/>
                </a:lnTo>
                <a:lnTo>
                  <a:pt x="5071712" y="470142"/>
                </a:lnTo>
                <a:lnTo>
                  <a:pt x="5071712" y="479566"/>
                </a:lnTo>
                <a:lnTo>
                  <a:pt x="5068832" y="519028"/>
                </a:lnTo>
                <a:lnTo>
                  <a:pt x="5045796" y="583424"/>
                </a:lnTo>
                <a:lnTo>
                  <a:pt x="5001557" y="628056"/>
                </a:lnTo>
                <a:lnTo>
                  <a:pt x="4943967" y="650569"/>
                </a:lnTo>
                <a:lnTo>
                  <a:pt x="4910460" y="653383"/>
                </a:lnTo>
                <a:lnTo>
                  <a:pt x="5178515" y="653383"/>
                </a:lnTo>
                <a:lnTo>
                  <a:pt x="5178515" y="297373"/>
                </a:lnTo>
                <a:close/>
              </a:path>
              <a:path w="6005195" h="942975">
                <a:moveTo>
                  <a:pt x="5178515" y="0"/>
                </a:moveTo>
                <a:lnTo>
                  <a:pt x="5070665" y="0"/>
                </a:lnTo>
                <a:lnTo>
                  <a:pt x="5070665" y="286902"/>
                </a:lnTo>
                <a:lnTo>
                  <a:pt x="5178515" y="286902"/>
                </a:lnTo>
                <a:lnTo>
                  <a:pt x="5178515" y="0"/>
                </a:lnTo>
                <a:close/>
              </a:path>
              <a:path w="6005195" h="942975">
                <a:moveTo>
                  <a:pt x="5403247" y="0"/>
                </a:moveTo>
                <a:lnTo>
                  <a:pt x="5295396" y="0"/>
                </a:lnTo>
                <a:lnTo>
                  <a:pt x="5295396" y="732962"/>
                </a:lnTo>
                <a:lnTo>
                  <a:pt x="5403247" y="732962"/>
                </a:lnTo>
                <a:lnTo>
                  <a:pt x="5403247" y="0"/>
                </a:lnTo>
                <a:close/>
              </a:path>
              <a:path w="6005195" h="942975">
                <a:moveTo>
                  <a:pt x="6005175" y="657571"/>
                </a:moveTo>
                <a:lnTo>
                  <a:pt x="5898372" y="657571"/>
                </a:lnTo>
                <a:lnTo>
                  <a:pt x="5898372" y="816729"/>
                </a:lnTo>
                <a:lnTo>
                  <a:pt x="5896539" y="830472"/>
                </a:lnTo>
                <a:lnTo>
                  <a:pt x="5891042" y="840288"/>
                </a:lnTo>
                <a:lnTo>
                  <a:pt x="5881880" y="846178"/>
                </a:lnTo>
                <a:lnTo>
                  <a:pt x="5869053" y="848141"/>
                </a:lnTo>
                <a:lnTo>
                  <a:pt x="5581104" y="848141"/>
                </a:lnTo>
                <a:lnTo>
                  <a:pt x="5581104" y="942379"/>
                </a:lnTo>
                <a:lnTo>
                  <a:pt x="5901513" y="942379"/>
                </a:lnTo>
                <a:lnTo>
                  <a:pt x="5924287" y="940612"/>
                </a:lnTo>
                <a:lnTo>
                  <a:pt x="5961982" y="926477"/>
                </a:lnTo>
                <a:lnTo>
                  <a:pt x="5989272" y="898794"/>
                </a:lnTo>
                <a:lnTo>
                  <a:pt x="6003408" y="861099"/>
                </a:lnTo>
                <a:lnTo>
                  <a:pt x="6005051" y="840288"/>
                </a:lnTo>
                <a:lnTo>
                  <a:pt x="6005175" y="657571"/>
                </a:lnTo>
                <a:close/>
              </a:path>
              <a:path w="6005195" h="942975">
                <a:moveTo>
                  <a:pt x="5624035" y="216747"/>
                </a:moveTo>
                <a:lnTo>
                  <a:pt x="5516184" y="216747"/>
                </a:lnTo>
                <a:lnTo>
                  <a:pt x="5516184" y="527732"/>
                </a:lnTo>
                <a:lnTo>
                  <a:pt x="5522729" y="589249"/>
                </a:lnTo>
                <a:lnTo>
                  <a:pt x="5542362" y="641865"/>
                </a:lnTo>
                <a:lnTo>
                  <a:pt x="5573513" y="684534"/>
                </a:lnTo>
                <a:lnTo>
                  <a:pt x="5614611" y="716208"/>
                </a:lnTo>
                <a:lnTo>
                  <a:pt x="5663824" y="735841"/>
                </a:lnTo>
                <a:lnTo>
                  <a:pt x="5719320" y="742385"/>
                </a:lnTo>
                <a:lnTo>
                  <a:pt x="5742879" y="741600"/>
                </a:lnTo>
                <a:lnTo>
                  <a:pt x="5783716" y="735317"/>
                </a:lnTo>
                <a:lnTo>
                  <a:pt x="5830050" y="715685"/>
                </a:lnTo>
                <a:lnTo>
                  <a:pt x="5861593" y="688395"/>
                </a:lnTo>
                <a:lnTo>
                  <a:pt x="5881619" y="657571"/>
                </a:lnTo>
                <a:lnTo>
                  <a:pt x="6005175" y="657571"/>
                </a:lnTo>
                <a:lnTo>
                  <a:pt x="6005175" y="650242"/>
                </a:lnTo>
                <a:lnTo>
                  <a:pt x="5750732" y="650242"/>
                </a:lnTo>
                <a:lnTo>
                  <a:pt x="5722527" y="648278"/>
                </a:lnTo>
                <a:lnTo>
                  <a:pt x="5675931" y="632572"/>
                </a:lnTo>
                <a:lnTo>
                  <a:pt x="5642882" y="600439"/>
                </a:lnTo>
                <a:lnTo>
                  <a:pt x="5626129" y="550703"/>
                </a:lnTo>
                <a:lnTo>
                  <a:pt x="5624035" y="519355"/>
                </a:lnTo>
                <a:lnTo>
                  <a:pt x="5624035" y="216747"/>
                </a:lnTo>
                <a:close/>
              </a:path>
              <a:path w="6005195" h="942975">
                <a:moveTo>
                  <a:pt x="6005175" y="216747"/>
                </a:moveTo>
                <a:lnTo>
                  <a:pt x="5897325" y="216747"/>
                </a:lnTo>
                <a:lnTo>
                  <a:pt x="5897325" y="478519"/>
                </a:lnTo>
                <a:lnTo>
                  <a:pt x="5894773" y="517916"/>
                </a:lnTo>
                <a:lnTo>
                  <a:pt x="5874354" y="581788"/>
                </a:lnTo>
                <a:lnTo>
                  <a:pt x="5834957" y="625504"/>
                </a:lnTo>
                <a:lnTo>
                  <a:pt x="5782080" y="647493"/>
                </a:lnTo>
                <a:lnTo>
                  <a:pt x="5750732" y="650242"/>
                </a:lnTo>
                <a:lnTo>
                  <a:pt x="6005175" y="650242"/>
                </a:lnTo>
                <a:lnTo>
                  <a:pt x="6005175" y="216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071171" y="9214379"/>
            <a:ext cx="4319270" cy="942975"/>
          </a:xfrm>
          <a:custGeom>
            <a:avLst/>
            <a:gdLst/>
            <a:ahLst/>
            <a:cxnLst/>
            <a:rect l="l" t="t" r="r" b="b"/>
            <a:pathLst>
              <a:path w="4319270" h="942975">
                <a:moveTo>
                  <a:pt x="452342" y="0"/>
                </a:moveTo>
                <a:lnTo>
                  <a:pt x="0" y="0"/>
                </a:lnTo>
                <a:lnTo>
                  <a:pt x="0" y="732962"/>
                </a:lnTo>
                <a:lnTo>
                  <a:pt x="113085" y="732962"/>
                </a:lnTo>
                <a:lnTo>
                  <a:pt x="113085" y="416741"/>
                </a:lnTo>
                <a:lnTo>
                  <a:pt x="425117" y="416741"/>
                </a:lnTo>
                <a:lnTo>
                  <a:pt x="425117" y="314126"/>
                </a:lnTo>
                <a:lnTo>
                  <a:pt x="113085" y="314126"/>
                </a:lnTo>
                <a:lnTo>
                  <a:pt x="113085" y="102614"/>
                </a:lnTo>
                <a:lnTo>
                  <a:pt x="452342" y="102614"/>
                </a:lnTo>
                <a:lnTo>
                  <a:pt x="452342" y="0"/>
                </a:lnTo>
                <a:close/>
              </a:path>
              <a:path w="4319270" h="942975">
                <a:moveTo>
                  <a:pt x="631508" y="0"/>
                </a:moveTo>
                <a:lnTo>
                  <a:pt x="523658" y="0"/>
                </a:lnTo>
                <a:lnTo>
                  <a:pt x="523658" y="732962"/>
                </a:lnTo>
                <a:lnTo>
                  <a:pt x="631508" y="732962"/>
                </a:lnTo>
                <a:lnTo>
                  <a:pt x="631508" y="0"/>
                </a:lnTo>
                <a:close/>
              </a:path>
              <a:path w="4319270" h="942975">
                <a:moveTo>
                  <a:pt x="982136" y="202088"/>
                </a:moveTo>
                <a:lnTo>
                  <a:pt x="910148" y="210464"/>
                </a:lnTo>
                <a:lnTo>
                  <a:pt x="847061" y="235594"/>
                </a:lnTo>
                <a:lnTo>
                  <a:pt x="795754" y="275122"/>
                </a:lnTo>
                <a:lnTo>
                  <a:pt x="757012" y="328785"/>
                </a:lnTo>
                <a:lnTo>
                  <a:pt x="732667" y="393705"/>
                </a:lnTo>
                <a:lnTo>
                  <a:pt x="724552" y="469095"/>
                </a:lnTo>
                <a:lnTo>
                  <a:pt x="724552" y="481660"/>
                </a:lnTo>
                <a:lnTo>
                  <a:pt x="726581" y="520272"/>
                </a:lnTo>
                <a:lnTo>
                  <a:pt x="742811" y="590427"/>
                </a:lnTo>
                <a:lnTo>
                  <a:pt x="775336" y="650176"/>
                </a:lnTo>
                <a:lnTo>
                  <a:pt x="821408" y="696772"/>
                </a:lnTo>
                <a:lnTo>
                  <a:pt x="879717" y="729362"/>
                </a:lnTo>
                <a:lnTo>
                  <a:pt x="948302" y="745592"/>
                </a:lnTo>
                <a:lnTo>
                  <a:pt x="986324" y="747621"/>
                </a:lnTo>
                <a:lnTo>
                  <a:pt x="1019831" y="746247"/>
                </a:lnTo>
                <a:lnTo>
                  <a:pt x="1077421" y="735252"/>
                </a:lnTo>
                <a:lnTo>
                  <a:pt x="1122904" y="713983"/>
                </a:lnTo>
                <a:lnTo>
                  <a:pt x="1159028" y="686759"/>
                </a:lnTo>
                <a:lnTo>
                  <a:pt x="1187038" y="655150"/>
                </a:lnTo>
                <a:lnTo>
                  <a:pt x="1188347" y="653383"/>
                </a:lnTo>
                <a:lnTo>
                  <a:pt x="988418" y="653383"/>
                </a:lnTo>
                <a:lnTo>
                  <a:pt x="957267" y="650896"/>
                </a:lnTo>
                <a:lnTo>
                  <a:pt x="902819" y="631001"/>
                </a:lnTo>
                <a:lnTo>
                  <a:pt x="860608" y="591474"/>
                </a:lnTo>
                <a:lnTo>
                  <a:pt x="838096" y="537025"/>
                </a:lnTo>
                <a:lnTo>
                  <a:pt x="834496" y="504696"/>
                </a:lnTo>
                <a:lnTo>
                  <a:pt x="1231343" y="504696"/>
                </a:lnTo>
                <a:lnTo>
                  <a:pt x="1231343" y="463860"/>
                </a:lnTo>
                <a:lnTo>
                  <a:pt x="1229380" y="425837"/>
                </a:lnTo>
                <a:lnTo>
                  <a:pt x="1228740" y="421976"/>
                </a:lnTo>
                <a:lnTo>
                  <a:pt x="835543" y="421976"/>
                </a:lnTo>
                <a:lnTo>
                  <a:pt x="841564" y="394294"/>
                </a:lnTo>
                <a:lnTo>
                  <a:pt x="864600" y="348745"/>
                </a:lnTo>
                <a:lnTo>
                  <a:pt x="902361" y="316220"/>
                </a:lnTo>
                <a:lnTo>
                  <a:pt x="952097" y="299467"/>
                </a:lnTo>
                <a:lnTo>
                  <a:pt x="981089" y="297373"/>
                </a:lnTo>
                <a:lnTo>
                  <a:pt x="1181285" y="297373"/>
                </a:lnTo>
                <a:lnTo>
                  <a:pt x="1162235" y="274599"/>
                </a:lnTo>
                <a:lnTo>
                  <a:pt x="1111975" y="235594"/>
                </a:lnTo>
                <a:lnTo>
                  <a:pt x="1051767" y="210464"/>
                </a:lnTo>
                <a:lnTo>
                  <a:pt x="1018130" y="204182"/>
                </a:lnTo>
                <a:lnTo>
                  <a:pt x="982136" y="202088"/>
                </a:lnTo>
                <a:close/>
              </a:path>
              <a:path w="4319270" h="942975">
                <a:moveTo>
                  <a:pt x="1127681" y="563333"/>
                </a:moveTo>
                <a:lnTo>
                  <a:pt x="1107263" y="596840"/>
                </a:lnTo>
                <a:lnTo>
                  <a:pt x="1079515" y="626159"/>
                </a:lnTo>
                <a:lnTo>
                  <a:pt x="1041558" y="646577"/>
                </a:lnTo>
                <a:lnTo>
                  <a:pt x="988418" y="653383"/>
                </a:lnTo>
                <a:lnTo>
                  <a:pt x="1188347" y="653383"/>
                </a:lnTo>
                <a:lnTo>
                  <a:pt x="1198621" y="639509"/>
                </a:lnTo>
                <a:lnTo>
                  <a:pt x="1208503" y="624261"/>
                </a:lnTo>
                <a:lnTo>
                  <a:pt x="1216684" y="609405"/>
                </a:lnTo>
                <a:lnTo>
                  <a:pt x="1127681" y="563333"/>
                </a:lnTo>
                <a:close/>
              </a:path>
              <a:path w="4319270" h="942975">
                <a:moveTo>
                  <a:pt x="1181285" y="297373"/>
                </a:moveTo>
                <a:lnTo>
                  <a:pt x="981089" y="297373"/>
                </a:lnTo>
                <a:lnTo>
                  <a:pt x="1010015" y="299467"/>
                </a:lnTo>
                <a:lnTo>
                  <a:pt x="1036061" y="305749"/>
                </a:lnTo>
                <a:lnTo>
                  <a:pt x="1079515" y="330880"/>
                </a:lnTo>
                <a:lnTo>
                  <a:pt x="1108834" y="369884"/>
                </a:lnTo>
                <a:lnTo>
                  <a:pt x="1121399" y="421976"/>
                </a:lnTo>
                <a:lnTo>
                  <a:pt x="1228740" y="421976"/>
                </a:lnTo>
                <a:lnTo>
                  <a:pt x="1223490" y="390302"/>
                </a:lnTo>
                <a:lnTo>
                  <a:pt x="1213673" y="357253"/>
                </a:lnTo>
                <a:lnTo>
                  <a:pt x="1199930" y="326691"/>
                </a:lnTo>
                <a:lnTo>
                  <a:pt x="1182653" y="299009"/>
                </a:lnTo>
                <a:lnTo>
                  <a:pt x="1181285" y="297373"/>
                </a:lnTo>
                <a:close/>
              </a:path>
              <a:path w="4319270" h="942975">
                <a:moveTo>
                  <a:pt x="1372446" y="216747"/>
                </a:moveTo>
                <a:lnTo>
                  <a:pt x="1245749" y="216747"/>
                </a:lnTo>
                <a:lnTo>
                  <a:pt x="1438413" y="472236"/>
                </a:lnTo>
                <a:lnTo>
                  <a:pt x="1241560" y="732962"/>
                </a:lnTo>
                <a:lnTo>
                  <a:pt x="1370352" y="732962"/>
                </a:lnTo>
                <a:lnTo>
                  <a:pt x="1507521" y="543439"/>
                </a:lnTo>
                <a:lnTo>
                  <a:pt x="1647141" y="543439"/>
                </a:lnTo>
                <a:lnTo>
                  <a:pt x="1593382" y="472236"/>
                </a:lnTo>
                <a:lnTo>
                  <a:pt x="1646573" y="402082"/>
                </a:lnTo>
                <a:lnTo>
                  <a:pt x="1507521" y="402082"/>
                </a:lnTo>
                <a:lnTo>
                  <a:pt x="1372446" y="216747"/>
                </a:lnTo>
                <a:close/>
              </a:path>
              <a:path w="4319270" h="942975">
                <a:moveTo>
                  <a:pt x="1647141" y="543439"/>
                </a:moveTo>
                <a:lnTo>
                  <a:pt x="1524274" y="543439"/>
                </a:lnTo>
                <a:lnTo>
                  <a:pt x="1661443" y="732962"/>
                </a:lnTo>
                <a:lnTo>
                  <a:pt x="1790235" y="732962"/>
                </a:lnTo>
                <a:lnTo>
                  <a:pt x="1647141" y="543439"/>
                </a:lnTo>
                <a:close/>
              </a:path>
              <a:path w="4319270" h="942975">
                <a:moveTo>
                  <a:pt x="1787093" y="216747"/>
                </a:moveTo>
                <a:lnTo>
                  <a:pt x="1659349" y="216747"/>
                </a:lnTo>
                <a:lnTo>
                  <a:pt x="1524274" y="402082"/>
                </a:lnTo>
                <a:lnTo>
                  <a:pt x="1646573" y="402082"/>
                </a:lnTo>
                <a:lnTo>
                  <a:pt x="1787093" y="216747"/>
                </a:lnTo>
                <a:close/>
              </a:path>
              <a:path w="4319270" h="942975">
                <a:moveTo>
                  <a:pt x="1972191" y="216747"/>
                </a:moveTo>
                <a:lnTo>
                  <a:pt x="1864341" y="216747"/>
                </a:lnTo>
                <a:lnTo>
                  <a:pt x="1864341" y="732962"/>
                </a:lnTo>
                <a:lnTo>
                  <a:pt x="1972191" y="732962"/>
                </a:lnTo>
                <a:lnTo>
                  <a:pt x="1972191" y="216747"/>
                </a:lnTo>
                <a:close/>
              </a:path>
              <a:path w="4319270" h="942975">
                <a:moveTo>
                  <a:pt x="1918789" y="0"/>
                </a:moveTo>
                <a:lnTo>
                  <a:pt x="1876971" y="11779"/>
                </a:lnTo>
                <a:lnTo>
                  <a:pt x="1849681" y="43977"/>
                </a:lnTo>
                <a:lnTo>
                  <a:pt x="1844446" y="73296"/>
                </a:lnTo>
                <a:lnTo>
                  <a:pt x="1845755" y="88806"/>
                </a:lnTo>
                <a:lnTo>
                  <a:pt x="1865388" y="126697"/>
                </a:lnTo>
                <a:lnTo>
                  <a:pt x="1903672" y="145349"/>
                </a:lnTo>
                <a:lnTo>
                  <a:pt x="1918789" y="146592"/>
                </a:lnTo>
                <a:lnTo>
                  <a:pt x="1934299" y="145349"/>
                </a:lnTo>
                <a:lnTo>
                  <a:pt x="1972191" y="126697"/>
                </a:lnTo>
                <a:lnTo>
                  <a:pt x="1991824" y="88806"/>
                </a:lnTo>
                <a:lnTo>
                  <a:pt x="1993133" y="73296"/>
                </a:lnTo>
                <a:lnTo>
                  <a:pt x="1991824" y="57851"/>
                </a:lnTo>
                <a:lnTo>
                  <a:pt x="1972191" y="20941"/>
                </a:lnTo>
                <a:lnTo>
                  <a:pt x="1934299" y="1308"/>
                </a:lnTo>
                <a:lnTo>
                  <a:pt x="1918789" y="0"/>
                </a:lnTo>
                <a:close/>
              </a:path>
              <a:path w="4319270" h="942975">
                <a:moveTo>
                  <a:pt x="2571459" y="659665"/>
                </a:moveTo>
                <a:lnTo>
                  <a:pt x="2212874" y="659665"/>
                </a:lnTo>
                <a:lnTo>
                  <a:pt x="2224065" y="676026"/>
                </a:lnTo>
                <a:lnTo>
                  <a:pt x="2253907" y="706392"/>
                </a:lnTo>
                <a:lnTo>
                  <a:pt x="2295136" y="732307"/>
                </a:lnTo>
                <a:lnTo>
                  <a:pt x="2353249" y="745919"/>
                </a:lnTo>
                <a:lnTo>
                  <a:pt x="2388785" y="747621"/>
                </a:lnTo>
                <a:lnTo>
                  <a:pt x="2420525" y="745658"/>
                </a:lnTo>
                <a:lnTo>
                  <a:pt x="2479685" y="729951"/>
                </a:lnTo>
                <a:lnTo>
                  <a:pt x="2532956" y="698800"/>
                </a:lnTo>
                <a:lnTo>
                  <a:pt x="2571459" y="659665"/>
                </a:lnTo>
                <a:close/>
              </a:path>
              <a:path w="4319270" h="942975">
                <a:moveTo>
                  <a:pt x="2198215" y="0"/>
                </a:moveTo>
                <a:lnTo>
                  <a:pt x="2090365" y="0"/>
                </a:lnTo>
                <a:lnTo>
                  <a:pt x="2090365" y="732962"/>
                </a:lnTo>
                <a:lnTo>
                  <a:pt x="2196120" y="732962"/>
                </a:lnTo>
                <a:lnTo>
                  <a:pt x="2196120" y="659665"/>
                </a:lnTo>
                <a:lnTo>
                  <a:pt x="2571459" y="659665"/>
                </a:lnTo>
                <a:lnTo>
                  <a:pt x="2576410" y="653776"/>
                </a:lnTo>
                <a:lnTo>
                  <a:pt x="2576660" y="653383"/>
                </a:lnTo>
                <a:lnTo>
                  <a:pt x="2357372" y="653383"/>
                </a:lnTo>
                <a:lnTo>
                  <a:pt x="2324258" y="650569"/>
                </a:lnTo>
                <a:lnTo>
                  <a:pt x="2266668" y="628056"/>
                </a:lnTo>
                <a:lnTo>
                  <a:pt x="2222494" y="583424"/>
                </a:lnTo>
                <a:lnTo>
                  <a:pt x="2199982" y="519028"/>
                </a:lnTo>
                <a:lnTo>
                  <a:pt x="2197168" y="479566"/>
                </a:lnTo>
                <a:lnTo>
                  <a:pt x="2197168" y="470142"/>
                </a:lnTo>
                <a:lnTo>
                  <a:pt x="2199982" y="431138"/>
                </a:lnTo>
                <a:lnTo>
                  <a:pt x="2222494" y="367266"/>
                </a:lnTo>
                <a:lnTo>
                  <a:pt x="2266668" y="322699"/>
                </a:lnTo>
                <a:lnTo>
                  <a:pt x="2324258" y="300187"/>
                </a:lnTo>
                <a:lnTo>
                  <a:pt x="2357372" y="297373"/>
                </a:lnTo>
                <a:lnTo>
                  <a:pt x="2577990" y="297373"/>
                </a:lnTo>
                <a:lnTo>
                  <a:pt x="2577457" y="296522"/>
                </a:lnTo>
                <a:lnTo>
                  <a:pt x="2569479" y="286902"/>
                </a:lnTo>
                <a:lnTo>
                  <a:pt x="2198215" y="286902"/>
                </a:lnTo>
                <a:lnTo>
                  <a:pt x="2198215" y="0"/>
                </a:lnTo>
                <a:close/>
              </a:path>
              <a:path w="4319270" h="942975">
                <a:moveTo>
                  <a:pt x="2577990" y="297373"/>
                </a:moveTo>
                <a:lnTo>
                  <a:pt x="2357372" y="297373"/>
                </a:lnTo>
                <a:lnTo>
                  <a:pt x="2391337" y="300187"/>
                </a:lnTo>
                <a:lnTo>
                  <a:pt x="2422030" y="308629"/>
                </a:lnTo>
                <a:lnTo>
                  <a:pt x="2473599" y="342398"/>
                </a:lnTo>
                <a:lnTo>
                  <a:pt x="2507368" y="396846"/>
                </a:lnTo>
                <a:lnTo>
                  <a:pt x="2518624" y="470142"/>
                </a:lnTo>
                <a:lnTo>
                  <a:pt x="2518624" y="479566"/>
                </a:lnTo>
                <a:lnTo>
                  <a:pt x="2515744" y="519028"/>
                </a:lnTo>
                <a:lnTo>
                  <a:pt x="2492708" y="583424"/>
                </a:lnTo>
                <a:lnTo>
                  <a:pt x="2448469" y="628056"/>
                </a:lnTo>
                <a:lnTo>
                  <a:pt x="2390879" y="650569"/>
                </a:lnTo>
                <a:lnTo>
                  <a:pt x="2357372" y="653383"/>
                </a:lnTo>
                <a:lnTo>
                  <a:pt x="2576660" y="653383"/>
                </a:lnTo>
                <a:lnTo>
                  <a:pt x="2608673" y="594811"/>
                </a:lnTo>
                <a:lnTo>
                  <a:pt x="2625427" y="523086"/>
                </a:lnTo>
                <a:lnTo>
                  <a:pt x="2627521" y="482707"/>
                </a:lnTo>
                <a:lnTo>
                  <a:pt x="2627521" y="467001"/>
                </a:lnTo>
                <a:lnTo>
                  <a:pt x="2625492" y="427081"/>
                </a:lnTo>
                <a:lnTo>
                  <a:pt x="2619406" y="390040"/>
                </a:lnTo>
                <a:lnTo>
                  <a:pt x="2609262" y="355879"/>
                </a:lnTo>
                <a:lnTo>
                  <a:pt x="2595061" y="324597"/>
                </a:lnTo>
                <a:lnTo>
                  <a:pt x="2577990" y="297373"/>
                </a:lnTo>
                <a:close/>
              </a:path>
              <a:path w="4319270" h="942975">
                <a:moveTo>
                  <a:pt x="2388785" y="202088"/>
                </a:moveTo>
                <a:lnTo>
                  <a:pt x="2342451" y="205229"/>
                </a:lnTo>
                <a:lnTo>
                  <a:pt x="2303971" y="214653"/>
                </a:lnTo>
                <a:lnTo>
                  <a:pt x="2259796" y="237623"/>
                </a:lnTo>
                <a:lnTo>
                  <a:pt x="2229627" y="266484"/>
                </a:lnTo>
                <a:lnTo>
                  <a:pt x="2214968" y="286902"/>
                </a:lnTo>
                <a:lnTo>
                  <a:pt x="2569479" y="286902"/>
                </a:lnTo>
                <a:lnTo>
                  <a:pt x="2534003" y="250974"/>
                </a:lnTo>
                <a:lnTo>
                  <a:pt x="2480274" y="219757"/>
                </a:lnTo>
                <a:lnTo>
                  <a:pt x="2420590" y="204051"/>
                </a:lnTo>
                <a:lnTo>
                  <a:pt x="2388785" y="202088"/>
                </a:lnTo>
                <a:close/>
              </a:path>
              <a:path w="4319270" h="942975">
                <a:moveTo>
                  <a:pt x="2827122" y="216747"/>
                </a:moveTo>
                <a:lnTo>
                  <a:pt x="2719272" y="216747"/>
                </a:lnTo>
                <a:lnTo>
                  <a:pt x="2719272" y="732962"/>
                </a:lnTo>
                <a:lnTo>
                  <a:pt x="2827122" y="732962"/>
                </a:lnTo>
                <a:lnTo>
                  <a:pt x="2827122" y="216747"/>
                </a:lnTo>
                <a:close/>
              </a:path>
              <a:path w="4319270" h="942975">
                <a:moveTo>
                  <a:pt x="2773721" y="0"/>
                </a:moveTo>
                <a:lnTo>
                  <a:pt x="2731903" y="11779"/>
                </a:lnTo>
                <a:lnTo>
                  <a:pt x="2704613" y="43977"/>
                </a:lnTo>
                <a:lnTo>
                  <a:pt x="2699378" y="73296"/>
                </a:lnTo>
                <a:lnTo>
                  <a:pt x="2700686" y="88806"/>
                </a:lnTo>
                <a:lnTo>
                  <a:pt x="2720319" y="126697"/>
                </a:lnTo>
                <a:lnTo>
                  <a:pt x="2758603" y="145349"/>
                </a:lnTo>
                <a:lnTo>
                  <a:pt x="2773721" y="146592"/>
                </a:lnTo>
                <a:lnTo>
                  <a:pt x="2789231" y="145349"/>
                </a:lnTo>
                <a:lnTo>
                  <a:pt x="2827122" y="126697"/>
                </a:lnTo>
                <a:lnTo>
                  <a:pt x="2846755" y="88806"/>
                </a:lnTo>
                <a:lnTo>
                  <a:pt x="2848064" y="73296"/>
                </a:lnTo>
                <a:lnTo>
                  <a:pt x="2846755" y="57851"/>
                </a:lnTo>
                <a:lnTo>
                  <a:pt x="2827122" y="20941"/>
                </a:lnTo>
                <a:lnTo>
                  <a:pt x="2789231" y="1308"/>
                </a:lnTo>
                <a:lnTo>
                  <a:pt x="2773721" y="0"/>
                </a:lnTo>
                <a:close/>
              </a:path>
              <a:path w="4319270" h="942975">
                <a:moveTo>
                  <a:pt x="3053146" y="0"/>
                </a:moveTo>
                <a:lnTo>
                  <a:pt x="2945296" y="0"/>
                </a:lnTo>
                <a:lnTo>
                  <a:pt x="2945296" y="732962"/>
                </a:lnTo>
                <a:lnTo>
                  <a:pt x="3053146" y="732962"/>
                </a:lnTo>
                <a:lnTo>
                  <a:pt x="3053146" y="0"/>
                </a:lnTo>
                <a:close/>
              </a:path>
              <a:path w="4319270" h="942975">
                <a:moveTo>
                  <a:pt x="3279170" y="216747"/>
                </a:moveTo>
                <a:lnTo>
                  <a:pt x="3171320" y="216747"/>
                </a:lnTo>
                <a:lnTo>
                  <a:pt x="3171320" y="732962"/>
                </a:lnTo>
                <a:lnTo>
                  <a:pt x="3279170" y="732962"/>
                </a:lnTo>
                <a:lnTo>
                  <a:pt x="3279170" y="216747"/>
                </a:lnTo>
                <a:close/>
              </a:path>
              <a:path w="4319270" h="942975">
                <a:moveTo>
                  <a:pt x="3225768" y="0"/>
                </a:moveTo>
                <a:lnTo>
                  <a:pt x="3183950" y="11779"/>
                </a:lnTo>
                <a:lnTo>
                  <a:pt x="3156661" y="43977"/>
                </a:lnTo>
                <a:lnTo>
                  <a:pt x="3151425" y="73296"/>
                </a:lnTo>
                <a:lnTo>
                  <a:pt x="3152734" y="88806"/>
                </a:lnTo>
                <a:lnTo>
                  <a:pt x="3172367" y="126697"/>
                </a:lnTo>
                <a:lnTo>
                  <a:pt x="3210651" y="145349"/>
                </a:lnTo>
                <a:lnTo>
                  <a:pt x="3225768" y="146592"/>
                </a:lnTo>
                <a:lnTo>
                  <a:pt x="3241278" y="145349"/>
                </a:lnTo>
                <a:lnTo>
                  <a:pt x="3279170" y="126697"/>
                </a:lnTo>
                <a:lnTo>
                  <a:pt x="3298803" y="88806"/>
                </a:lnTo>
                <a:lnTo>
                  <a:pt x="3300112" y="73296"/>
                </a:lnTo>
                <a:lnTo>
                  <a:pt x="3298803" y="57851"/>
                </a:lnTo>
                <a:lnTo>
                  <a:pt x="3279170" y="20941"/>
                </a:lnTo>
                <a:lnTo>
                  <a:pt x="3241278" y="1308"/>
                </a:lnTo>
                <a:lnTo>
                  <a:pt x="3225768" y="0"/>
                </a:lnTo>
                <a:close/>
              </a:path>
              <a:path w="4319270" h="942975">
                <a:moveTo>
                  <a:pt x="3596291" y="307844"/>
                </a:moveTo>
                <a:lnTo>
                  <a:pt x="3488440" y="307844"/>
                </a:lnTo>
                <a:lnTo>
                  <a:pt x="3488440" y="629300"/>
                </a:lnTo>
                <a:lnTo>
                  <a:pt x="3495246" y="671707"/>
                </a:lnTo>
                <a:lnTo>
                  <a:pt x="3515665" y="704690"/>
                </a:lnTo>
                <a:lnTo>
                  <a:pt x="3548648" y="725894"/>
                </a:lnTo>
                <a:lnTo>
                  <a:pt x="3591055" y="732962"/>
                </a:lnTo>
                <a:lnTo>
                  <a:pt x="3733459" y="732962"/>
                </a:lnTo>
                <a:lnTo>
                  <a:pt x="3733459" y="641865"/>
                </a:lnTo>
                <a:lnTo>
                  <a:pt x="3625609" y="641865"/>
                </a:lnTo>
                <a:lnTo>
                  <a:pt x="3612782" y="639902"/>
                </a:lnTo>
                <a:lnTo>
                  <a:pt x="3603620" y="634012"/>
                </a:lnTo>
                <a:lnTo>
                  <a:pt x="3598123" y="624195"/>
                </a:lnTo>
                <a:lnTo>
                  <a:pt x="3596291" y="610452"/>
                </a:lnTo>
                <a:lnTo>
                  <a:pt x="3596291" y="307844"/>
                </a:lnTo>
                <a:close/>
              </a:path>
              <a:path w="4319270" h="942975">
                <a:moveTo>
                  <a:pt x="3750212" y="216747"/>
                </a:moveTo>
                <a:lnTo>
                  <a:pt x="3346036" y="216747"/>
                </a:lnTo>
                <a:lnTo>
                  <a:pt x="3346036" y="307844"/>
                </a:lnTo>
                <a:lnTo>
                  <a:pt x="3750212" y="307844"/>
                </a:lnTo>
                <a:lnTo>
                  <a:pt x="3750212" y="216747"/>
                </a:lnTo>
                <a:close/>
              </a:path>
              <a:path w="4319270" h="942975">
                <a:moveTo>
                  <a:pt x="3596291" y="46071"/>
                </a:moveTo>
                <a:lnTo>
                  <a:pt x="3488440" y="46071"/>
                </a:lnTo>
                <a:lnTo>
                  <a:pt x="3488440" y="216747"/>
                </a:lnTo>
                <a:lnTo>
                  <a:pt x="3596291" y="216747"/>
                </a:lnTo>
                <a:lnTo>
                  <a:pt x="3596291" y="46071"/>
                </a:lnTo>
                <a:close/>
              </a:path>
              <a:path w="4319270" h="942975">
                <a:moveTo>
                  <a:pt x="4318790" y="657571"/>
                </a:moveTo>
                <a:lnTo>
                  <a:pt x="4211987" y="657571"/>
                </a:lnTo>
                <a:lnTo>
                  <a:pt x="4211987" y="816729"/>
                </a:lnTo>
                <a:lnTo>
                  <a:pt x="4210154" y="830472"/>
                </a:lnTo>
                <a:lnTo>
                  <a:pt x="4204657" y="840288"/>
                </a:lnTo>
                <a:lnTo>
                  <a:pt x="4195495" y="846178"/>
                </a:lnTo>
                <a:lnTo>
                  <a:pt x="4182668" y="848141"/>
                </a:lnTo>
                <a:lnTo>
                  <a:pt x="3894719" y="848141"/>
                </a:lnTo>
                <a:lnTo>
                  <a:pt x="3894719" y="942379"/>
                </a:lnTo>
                <a:lnTo>
                  <a:pt x="4215128" y="942379"/>
                </a:lnTo>
                <a:lnTo>
                  <a:pt x="4237902" y="940612"/>
                </a:lnTo>
                <a:lnTo>
                  <a:pt x="4275597" y="926477"/>
                </a:lnTo>
                <a:lnTo>
                  <a:pt x="4302887" y="898794"/>
                </a:lnTo>
                <a:lnTo>
                  <a:pt x="4317023" y="861099"/>
                </a:lnTo>
                <a:lnTo>
                  <a:pt x="4318666" y="840288"/>
                </a:lnTo>
                <a:lnTo>
                  <a:pt x="4318790" y="657571"/>
                </a:lnTo>
                <a:close/>
              </a:path>
              <a:path w="4319270" h="942975">
                <a:moveTo>
                  <a:pt x="3937649" y="216747"/>
                </a:moveTo>
                <a:lnTo>
                  <a:pt x="3829799" y="216747"/>
                </a:lnTo>
                <a:lnTo>
                  <a:pt x="3829799" y="527732"/>
                </a:lnTo>
                <a:lnTo>
                  <a:pt x="3836344" y="589249"/>
                </a:lnTo>
                <a:lnTo>
                  <a:pt x="3855977" y="641865"/>
                </a:lnTo>
                <a:lnTo>
                  <a:pt x="3887128" y="684534"/>
                </a:lnTo>
                <a:lnTo>
                  <a:pt x="3928226" y="716208"/>
                </a:lnTo>
                <a:lnTo>
                  <a:pt x="3977439" y="735841"/>
                </a:lnTo>
                <a:lnTo>
                  <a:pt x="4032935" y="742385"/>
                </a:lnTo>
                <a:lnTo>
                  <a:pt x="4056494" y="741600"/>
                </a:lnTo>
                <a:lnTo>
                  <a:pt x="4097331" y="735317"/>
                </a:lnTo>
                <a:lnTo>
                  <a:pt x="4143664" y="715685"/>
                </a:lnTo>
                <a:lnTo>
                  <a:pt x="4175208" y="688395"/>
                </a:lnTo>
                <a:lnTo>
                  <a:pt x="4195233" y="657571"/>
                </a:lnTo>
                <a:lnTo>
                  <a:pt x="4318790" y="657571"/>
                </a:lnTo>
                <a:lnTo>
                  <a:pt x="4318790" y="650242"/>
                </a:lnTo>
                <a:lnTo>
                  <a:pt x="4064347" y="650242"/>
                </a:lnTo>
                <a:lnTo>
                  <a:pt x="4036141" y="648278"/>
                </a:lnTo>
                <a:lnTo>
                  <a:pt x="3989546" y="632572"/>
                </a:lnTo>
                <a:lnTo>
                  <a:pt x="3956497" y="600439"/>
                </a:lnTo>
                <a:lnTo>
                  <a:pt x="3939744" y="550703"/>
                </a:lnTo>
                <a:lnTo>
                  <a:pt x="3937649" y="519355"/>
                </a:lnTo>
                <a:lnTo>
                  <a:pt x="3937649" y="216747"/>
                </a:lnTo>
                <a:close/>
              </a:path>
              <a:path w="4319270" h="942975">
                <a:moveTo>
                  <a:pt x="4318790" y="216747"/>
                </a:moveTo>
                <a:lnTo>
                  <a:pt x="4210940" y="216747"/>
                </a:lnTo>
                <a:lnTo>
                  <a:pt x="4210940" y="478519"/>
                </a:lnTo>
                <a:lnTo>
                  <a:pt x="4208387" y="517916"/>
                </a:lnTo>
                <a:lnTo>
                  <a:pt x="4187969" y="581788"/>
                </a:lnTo>
                <a:lnTo>
                  <a:pt x="4148572" y="625504"/>
                </a:lnTo>
                <a:lnTo>
                  <a:pt x="4095694" y="647493"/>
                </a:lnTo>
                <a:lnTo>
                  <a:pt x="4064347" y="650242"/>
                </a:lnTo>
                <a:lnTo>
                  <a:pt x="4318790" y="650242"/>
                </a:lnTo>
                <a:lnTo>
                  <a:pt x="4318790" y="216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994734" y="6294805"/>
            <a:ext cx="9057640" cy="8890"/>
          </a:xfrm>
          <a:custGeom>
            <a:avLst/>
            <a:gdLst/>
            <a:ahLst/>
            <a:cxnLst/>
            <a:rect l="l" t="t" r="r" b="b"/>
            <a:pathLst>
              <a:path w="9057640" h="8889">
                <a:moveTo>
                  <a:pt x="9057315" y="0"/>
                </a:moveTo>
                <a:lnTo>
                  <a:pt x="0" y="0"/>
                </a:lnTo>
                <a:lnTo>
                  <a:pt x="0" y="8667"/>
                </a:lnTo>
                <a:lnTo>
                  <a:pt x="9057315" y="8667"/>
                </a:lnTo>
                <a:lnTo>
                  <a:pt x="90573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994734" y="3959798"/>
            <a:ext cx="9057640" cy="8890"/>
          </a:xfrm>
          <a:custGeom>
            <a:avLst/>
            <a:gdLst/>
            <a:ahLst/>
            <a:cxnLst/>
            <a:rect l="l" t="t" r="r" b="b"/>
            <a:pathLst>
              <a:path w="9057640" h="8889">
                <a:moveTo>
                  <a:pt x="9057315" y="0"/>
                </a:moveTo>
                <a:lnTo>
                  <a:pt x="0" y="0"/>
                </a:lnTo>
                <a:lnTo>
                  <a:pt x="0" y="8667"/>
                </a:lnTo>
                <a:lnTo>
                  <a:pt x="9057315" y="8667"/>
                </a:lnTo>
                <a:lnTo>
                  <a:pt x="90573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994734" y="8430866"/>
            <a:ext cx="9057640" cy="8890"/>
          </a:xfrm>
          <a:custGeom>
            <a:avLst/>
            <a:gdLst/>
            <a:ahLst/>
            <a:cxnLst/>
            <a:rect l="l" t="t" r="r" b="b"/>
            <a:pathLst>
              <a:path w="9057640" h="8890">
                <a:moveTo>
                  <a:pt x="9057315" y="0"/>
                </a:moveTo>
                <a:lnTo>
                  <a:pt x="0" y="0"/>
                </a:lnTo>
                <a:lnTo>
                  <a:pt x="0" y="8667"/>
                </a:lnTo>
                <a:lnTo>
                  <a:pt x="9057315" y="8667"/>
                </a:lnTo>
                <a:lnTo>
                  <a:pt x="90573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" name="object 13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48523" y="2345582"/>
            <a:ext cx="9667608" cy="1026042"/>
          </a:xfrm>
          <a:prstGeom prst="rect">
            <a:avLst/>
          </a:prstGeom>
        </p:spPr>
      </p:pic>
      <p:sp>
        <p:nvSpPr>
          <p:cNvPr id="14" name="object 14" descr=""/>
          <p:cNvSpPr/>
          <p:nvPr/>
        </p:nvSpPr>
        <p:spPr>
          <a:xfrm>
            <a:off x="994734" y="8430866"/>
            <a:ext cx="9057640" cy="8890"/>
          </a:xfrm>
          <a:custGeom>
            <a:avLst/>
            <a:gdLst/>
            <a:ahLst/>
            <a:cxnLst/>
            <a:rect l="l" t="t" r="r" b="b"/>
            <a:pathLst>
              <a:path w="9057640" h="8890">
                <a:moveTo>
                  <a:pt x="9057315" y="0"/>
                </a:moveTo>
                <a:lnTo>
                  <a:pt x="0" y="0"/>
                </a:lnTo>
                <a:lnTo>
                  <a:pt x="0" y="8667"/>
                </a:lnTo>
                <a:lnTo>
                  <a:pt x="9057315" y="8667"/>
                </a:lnTo>
                <a:lnTo>
                  <a:pt x="90573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445222" y="558307"/>
            <a:ext cx="14371319" cy="915035"/>
          </a:xfrm>
          <a:custGeom>
            <a:avLst/>
            <a:gdLst/>
            <a:ahLst/>
            <a:cxnLst/>
            <a:rect l="l" t="t" r="r" b="b"/>
            <a:pathLst>
              <a:path w="14371319" h="915035">
                <a:moveTo>
                  <a:pt x="140728" y="17591"/>
                </a:moveTo>
                <a:lnTo>
                  <a:pt x="0" y="17591"/>
                </a:lnTo>
                <a:lnTo>
                  <a:pt x="245018" y="897145"/>
                </a:lnTo>
                <a:lnTo>
                  <a:pt x="479985" y="897145"/>
                </a:lnTo>
                <a:lnTo>
                  <a:pt x="503665" y="811703"/>
                </a:lnTo>
                <a:lnTo>
                  <a:pt x="354334" y="811703"/>
                </a:lnTo>
                <a:lnTo>
                  <a:pt x="140728" y="17591"/>
                </a:lnTo>
                <a:close/>
              </a:path>
              <a:path w="14371319" h="915035">
                <a:moveTo>
                  <a:pt x="1156378" y="17591"/>
                </a:moveTo>
                <a:lnTo>
                  <a:pt x="917642" y="17591"/>
                </a:lnTo>
                <a:lnTo>
                  <a:pt x="666340" y="897145"/>
                </a:lnTo>
                <a:lnTo>
                  <a:pt x="807069" y="897145"/>
                </a:lnTo>
                <a:lnTo>
                  <a:pt x="864868" y="689821"/>
                </a:lnTo>
                <a:lnTo>
                  <a:pt x="1347484" y="689821"/>
                </a:lnTo>
                <a:lnTo>
                  <a:pt x="1311763" y="564171"/>
                </a:lnTo>
                <a:lnTo>
                  <a:pt x="898794" y="564171"/>
                </a:lnTo>
                <a:lnTo>
                  <a:pt x="1026958" y="101777"/>
                </a:lnTo>
                <a:lnTo>
                  <a:pt x="1180311" y="101777"/>
                </a:lnTo>
                <a:lnTo>
                  <a:pt x="1156378" y="17591"/>
                </a:lnTo>
                <a:close/>
              </a:path>
              <a:path w="14371319" h="915035">
                <a:moveTo>
                  <a:pt x="1347484" y="689821"/>
                </a:moveTo>
                <a:lnTo>
                  <a:pt x="1209151" y="689821"/>
                </a:lnTo>
                <a:lnTo>
                  <a:pt x="1266950" y="897145"/>
                </a:lnTo>
                <a:lnTo>
                  <a:pt x="1406423" y="897145"/>
                </a:lnTo>
                <a:lnTo>
                  <a:pt x="1347484" y="689821"/>
                </a:lnTo>
                <a:close/>
              </a:path>
              <a:path w="14371319" h="915035">
                <a:moveTo>
                  <a:pt x="723747" y="17591"/>
                </a:moveTo>
                <a:lnTo>
                  <a:pt x="583018" y="17591"/>
                </a:lnTo>
                <a:lnTo>
                  <a:pt x="370669" y="811703"/>
                </a:lnTo>
                <a:lnTo>
                  <a:pt x="503665" y="811703"/>
                </a:lnTo>
                <a:lnTo>
                  <a:pt x="723747" y="17591"/>
                </a:lnTo>
                <a:close/>
              </a:path>
              <a:path w="14371319" h="915035">
                <a:moveTo>
                  <a:pt x="1180311" y="101777"/>
                </a:moveTo>
                <a:lnTo>
                  <a:pt x="1047062" y="101777"/>
                </a:lnTo>
                <a:lnTo>
                  <a:pt x="1175226" y="564171"/>
                </a:lnTo>
                <a:lnTo>
                  <a:pt x="1311763" y="564171"/>
                </a:lnTo>
                <a:lnTo>
                  <a:pt x="1180311" y="101777"/>
                </a:lnTo>
                <a:close/>
              </a:path>
              <a:path w="14371319" h="915035">
                <a:moveTo>
                  <a:pt x="1611027" y="17591"/>
                </a:moveTo>
                <a:lnTo>
                  <a:pt x="1475324" y="17591"/>
                </a:lnTo>
                <a:lnTo>
                  <a:pt x="1475324" y="897145"/>
                </a:lnTo>
                <a:lnTo>
                  <a:pt x="2034470" y="897145"/>
                </a:lnTo>
                <a:lnTo>
                  <a:pt x="2034470" y="774007"/>
                </a:lnTo>
                <a:lnTo>
                  <a:pt x="1611027" y="774007"/>
                </a:lnTo>
                <a:lnTo>
                  <a:pt x="1611027" y="17591"/>
                </a:lnTo>
                <a:close/>
              </a:path>
              <a:path w="14371319" h="915035">
                <a:moveTo>
                  <a:pt x="2217125" y="17591"/>
                </a:moveTo>
                <a:lnTo>
                  <a:pt x="2080165" y="17591"/>
                </a:lnTo>
                <a:lnTo>
                  <a:pt x="2080165" y="595584"/>
                </a:lnTo>
                <a:lnTo>
                  <a:pt x="2082678" y="644587"/>
                </a:lnTo>
                <a:lnTo>
                  <a:pt x="2090217" y="689821"/>
                </a:lnTo>
                <a:lnTo>
                  <a:pt x="2102782" y="731286"/>
                </a:lnTo>
                <a:lnTo>
                  <a:pt x="2120373" y="768981"/>
                </a:lnTo>
                <a:lnTo>
                  <a:pt x="2143148" y="802122"/>
                </a:lnTo>
                <a:lnTo>
                  <a:pt x="2170005" y="831178"/>
                </a:lnTo>
                <a:lnTo>
                  <a:pt x="2200947" y="856152"/>
                </a:lnTo>
                <a:lnTo>
                  <a:pt x="2235972" y="877041"/>
                </a:lnTo>
                <a:lnTo>
                  <a:pt x="2275473" y="893533"/>
                </a:lnTo>
                <a:lnTo>
                  <a:pt x="2318587" y="905312"/>
                </a:lnTo>
                <a:lnTo>
                  <a:pt x="2365314" y="912380"/>
                </a:lnTo>
                <a:lnTo>
                  <a:pt x="2415652" y="914736"/>
                </a:lnTo>
                <a:lnTo>
                  <a:pt x="2465442" y="912380"/>
                </a:lnTo>
                <a:lnTo>
                  <a:pt x="2511775" y="905312"/>
                </a:lnTo>
                <a:lnTo>
                  <a:pt x="2554654" y="893533"/>
                </a:lnTo>
                <a:lnTo>
                  <a:pt x="2594076" y="877041"/>
                </a:lnTo>
                <a:lnTo>
                  <a:pt x="2629573" y="856152"/>
                </a:lnTo>
                <a:lnTo>
                  <a:pt x="2660671" y="831178"/>
                </a:lnTo>
                <a:lnTo>
                  <a:pt x="2687372" y="802122"/>
                </a:lnTo>
                <a:lnTo>
                  <a:pt x="2693608" y="792855"/>
                </a:lnTo>
                <a:lnTo>
                  <a:pt x="2415652" y="792855"/>
                </a:lnTo>
                <a:lnTo>
                  <a:pt x="2370654" y="789714"/>
                </a:lnTo>
                <a:lnTo>
                  <a:pt x="2331152" y="780290"/>
                </a:lnTo>
                <a:lnTo>
                  <a:pt x="2268641" y="742595"/>
                </a:lnTo>
                <a:lnTo>
                  <a:pt x="2230004" y="681654"/>
                </a:lnTo>
                <a:lnTo>
                  <a:pt x="2220344" y="643174"/>
                </a:lnTo>
                <a:lnTo>
                  <a:pt x="2217125" y="599353"/>
                </a:lnTo>
                <a:lnTo>
                  <a:pt x="2217125" y="17591"/>
                </a:lnTo>
                <a:close/>
              </a:path>
              <a:path w="14371319" h="915035">
                <a:moveTo>
                  <a:pt x="2749883" y="17591"/>
                </a:moveTo>
                <a:lnTo>
                  <a:pt x="2614180" y="17591"/>
                </a:lnTo>
                <a:lnTo>
                  <a:pt x="2614180" y="599353"/>
                </a:lnTo>
                <a:lnTo>
                  <a:pt x="2610961" y="643174"/>
                </a:lnTo>
                <a:lnTo>
                  <a:pt x="2601301" y="681654"/>
                </a:lnTo>
                <a:lnTo>
                  <a:pt x="2562664" y="742595"/>
                </a:lnTo>
                <a:lnTo>
                  <a:pt x="2500153" y="780290"/>
                </a:lnTo>
                <a:lnTo>
                  <a:pt x="2460651" y="789714"/>
                </a:lnTo>
                <a:lnTo>
                  <a:pt x="2415652" y="792855"/>
                </a:lnTo>
                <a:lnTo>
                  <a:pt x="2693608" y="792855"/>
                </a:lnTo>
                <a:lnTo>
                  <a:pt x="2727266" y="731286"/>
                </a:lnTo>
                <a:lnTo>
                  <a:pt x="2739831" y="689821"/>
                </a:lnTo>
                <a:lnTo>
                  <a:pt x="2747370" y="644587"/>
                </a:lnTo>
                <a:lnTo>
                  <a:pt x="2749883" y="595584"/>
                </a:lnTo>
                <a:lnTo>
                  <a:pt x="2749883" y="17591"/>
                </a:lnTo>
                <a:close/>
              </a:path>
              <a:path w="14371319" h="915035">
                <a:moveTo>
                  <a:pt x="3430841" y="17591"/>
                </a:moveTo>
                <a:lnTo>
                  <a:pt x="2876721" y="17591"/>
                </a:lnTo>
                <a:lnTo>
                  <a:pt x="2876721" y="897145"/>
                </a:lnTo>
                <a:lnTo>
                  <a:pt x="3437123" y="897145"/>
                </a:lnTo>
                <a:lnTo>
                  <a:pt x="3437123" y="774007"/>
                </a:lnTo>
                <a:lnTo>
                  <a:pt x="3012424" y="774007"/>
                </a:lnTo>
                <a:lnTo>
                  <a:pt x="3012424" y="516424"/>
                </a:lnTo>
                <a:lnTo>
                  <a:pt x="3395658" y="516424"/>
                </a:lnTo>
                <a:lnTo>
                  <a:pt x="3395658" y="393286"/>
                </a:lnTo>
                <a:lnTo>
                  <a:pt x="3012424" y="393286"/>
                </a:lnTo>
                <a:lnTo>
                  <a:pt x="3012424" y="140728"/>
                </a:lnTo>
                <a:lnTo>
                  <a:pt x="3430841" y="140728"/>
                </a:lnTo>
                <a:lnTo>
                  <a:pt x="3430841" y="17591"/>
                </a:lnTo>
                <a:close/>
              </a:path>
              <a:path w="14371319" h="915035">
                <a:moveTo>
                  <a:pt x="3899066" y="516424"/>
                </a:moveTo>
                <a:lnTo>
                  <a:pt x="3527140" y="516424"/>
                </a:lnTo>
                <a:lnTo>
                  <a:pt x="3527140" y="634535"/>
                </a:lnTo>
                <a:lnTo>
                  <a:pt x="3899066" y="634535"/>
                </a:lnTo>
                <a:lnTo>
                  <a:pt x="3899066" y="516424"/>
                </a:lnTo>
                <a:close/>
              </a:path>
              <a:path w="14371319" h="915035">
                <a:moveTo>
                  <a:pt x="4445136" y="17591"/>
                </a:moveTo>
                <a:lnTo>
                  <a:pt x="4206400" y="17591"/>
                </a:lnTo>
                <a:lnTo>
                  <a:pt x="3955098" y="897145"/>
                </a:lnTo>
                <a:lnTo>
                  <a:pt x="4095827" y="897145"/>
                </a:lnTo>
                <a:lnTo>
                  <a:pt x="4153627" y="689821"/>
                </a:lnTo>
                <a:lnTo>
                  <a:pt x="4636242" y="689821"/>
                </a:lnTo>
                <a:lnTo>
                  <a:pt x="4600521" y="564171"/>
                </a:lnTo>
                <a:lnTo>
                  <a:pt x="4187552" y="564171"/>
                </a:lnTo>
                <a:lnTo>
                  <a:pt x="4315716" y="101777"/>
                </a:lnTo>
                <a:lnTo>
                  <a:pt x="4469069" y="101777"/>
                </a:lnTo>
                <a:lnTo>
                  <a:pt x="4445136" y="17591"/>
                </a:lnTo>
                <a:close/>
              </a:path>
              <a:path w="14371319" h="915035">
                <a:moveTo>
                  <a:pt x="4636242" y="689821"/>
                </a:moveTo>
                <a:lnTo>
                  <a:pt x="4497909" y="689821"/>
                </a:lnTo>
                <a:lnTo>
                  <a:pt x="4555708" y="897145"/>
                </a:lnTo>
                <a:lnTo>
                  <a:pt x="4695181" y="897145"/>
                </a:lnTo>
                <a:lnTo>
                  <a:pt x="4636242" y="689821"/>
                </a:lnTo>
                <a:close/>
              </a:path>
              <a:path w="14371319" h="915035">
                <a:moveTo>
                  <a:pt x="4469069" y="101777"/>
                </a:moveTo>
                <a:lnTo>
                  <a:pt x="4335820" y="101777"/>
                </a:lnTo>
                <a:lnTo>
                  <a:pt x="4463983" y="564171"/>
                </a:lnTo>
                <a:lnTo>
                  <a:pt x="4600521" y="564171"/>
                </a:lnTo>
                <a:lnTo>
                  <a:pt x="4469069" y="101777"/>
                </a:lnTo>
                <a:close/>
              </a:path>
              <a:path w="14371319" h="915035">
                <a:moveTo>
                  <a:pt x="4899785" y="17591"/>
                </a:moveTo>
                <a:lnTo>
                  <a:pt x="4764082" y="17591"/>
                </a:lnTo>
                <a:lnTo>
                  <a:pt x="4764082" y="897145"/>
                </a:lnTo>
                <a:lnTo>
                  <a:pt x="5323227" y="897145"/>
                </a:lnTo>
                <a:lnTo>
                  <a:pt x="5323227" y="774007"/>
                </a:lnTo>
                <a:lnTo>
                  <a:pt x="4899785" y="774007"/>
                </a:lnTo>
                <a:lnTo>
                  <a:pt x="4899785" y="17591"/>
                </a:lnTo>
                <a:close/>
              </a:path>
              <a:path w="14371319" h="915035">
                <a:moveTo>
                  <a:pt x="5532995" y="17591"/>
                </a:moveTo>
                <a:lnTo>
                  <a:pt x="5397292" y="17591"/>
                </a:lnTo>
                <a:lnTo>
                  <a:pt x="5397292" y="897145"/>
                </a:lnTo>
                <a:lnTo>
                  <a:pt x="5532995" y="897145"/>
                </a:lnTo>
                <a:lnTo>
                  <a:pt x="5532995" y="17591"/>
                </a:lnTo>
                <a:close/>
              </a:path>
              <a:path w="14371319" h="915035">
                <a:moveTo>
                  <a:pt x="5992759" y="0"/>
                </a:moveTo>
                <a:lnTo>
                  <a:pt x="5940998" y="2547"/>
                </a:lnTo>
                <a:lnTo>
                  <a:pt x="5892936" y="10191"/>
                </a:lnTo>
                <a:lnTo>
                  <a:pt x="5848574" y="22931"/>
                </a:lnTo>
                <a:lnTo>
                  <a:pt x="5807912" y="40766"/>
                </a:lnTo>
                <a:lnTo>
                  <a:pt x="5770950" y="63697"/>
                </a:lnTo>
                <a:lnTo>
                  <a:pt x="5737688" y="91724"/>
                </a:lnTo>
                <a:lnTo>
                  <a:pt x="5708893" y="124149"/>
                </a:lnTo>
                <a:lnTo>
                  <a:pt x="5685333" y="161112"/>
                </a:lnTo>
                <a:lnTo>
                  <a:pt x="5667009" y="202611"/>
                </a:lnTo>
                <a:lnTo>
                  <a:pt x="5653921" y="248648"/>
                </a:lnTo>
                <a:lnTo>
                  <a:pt x="5646067" y="299223"/>
                </a:lnTo>
                <a:lnTo>
                  <a:pt x="5643569" y="351821"/>
                </a:lnTo>
                <a:lnTo>
                  <a:pt x="5643572" y="562914"/>
                </a:lnTo>
                <a:lnTo>
                  <a:pt x="5646120" y="615374"/>
                </a:lnTo>
                <a:lnTo>
                  <a:pt x="5654130" y="665948"/>
                </a:lnTo>
                <a:lnTo>
                  <a:pt x="5667480" y="712124"/>
                </a:lnTo>
                <a:lnTo>
                  <a:pt x="5686171" y="753903"/>
                </a:lnTo>
                <a:lnTo>
                  <a:pt x="5709495" y="791127"/>
                </a:lnTo>
                <a:lnTo>
                  <a:pt x="5736746" y="823639"/>
                </a:lnTo>
                <a:lnTo>
                  <a:pt x="5767923" y="851440"/>
                </a:lnTo>
                <a:lnTo>
                  <a:pt x="5803026" y="874528"/>
                </a:lnTo>
                <a:lnTo>
                  <a:pt x="5841350" y="892119"/>
                </a:lnTo>
                <a:lnTo>
                  <a:pt x="5882186" y="904684"/>
                </a:lnTo>
                <a:lnTo>
                  <a:pt x="5925535" y="912223"/>
                </a:lnTo>
                <a:lnTo>
                  <a:pt x="5971398" y="914736"/>
                </a:lnTo>
                <a:lnTo>
                  <a:pt x="6003596" y="913715"/>
                </a:lnTo>
                <a:lnTo>
                  <a:pt x="6057626" y="905548"/>
                </a:lnTo>
                <a:lnTo>
                  <a:pt x="6098933" y="889685"/>
                </a:lnTo>
                <a:lnTo>
                  <a:pt x="6142283" y="856937"/>
                </a:lnTo>
                <a:lnTo>
                  <a:pt x="6169847" y="819948"/>
                </a:lnTo>
                <a:lnTo>
                  <a:pt x="6176208" y="807933"/>
                </a:lnTo>
                <a:lnTo>
                  <a:pt x="6321964" y="807933"/>
                </a:lnTo>
                <a:lnTo>
                  <a:pt x="6321964" y="794111"/>
                </a:lnTo>
                <a:lnTo>
                  <a:pt x="5994015" y="794111"/>
                </a:lnTo>
                <a:lnTo>
                  <a:pt x="5945954" y="790263"/>
                </a:lnTo>
                <a:lnTo>
                  <a:pt x="5903547" y="778719"/>
                </a:lnTo>
                <a:lnTo>
                  <a:pt x="5866794" y="759479"/>
                </a:lnTo>
                <a:lnTo>
                  <a:pt x="5835696" y="732543"/>
                </a:lnTo>
                <a:lnTo>
                  <a:pt x="5810958" y="698381"/>
                </a:lnTo>
                <a:lnTo>
                  <a:pt x="5793288" y="658723"/>
                </a:lnTo>
                <a:lnTo>
                  <a:pt x="5782686" y="613567"/>
                </a:lnTo>
                <a:lnTo>
                  <a:pt x="5779153" y="562914"/>
                </a:lnTo>
                <a:lnTo>
                  <a:pt x="5779153" y="351821"/>
                </a:lnTo>
                <a:lnTo>
                  <a:pt x="5782686" y="300776"/>
                </a:lnTo>
                <a:lnTo>
                  <a:pt x="5793288" y="255699"/>
                </a:lnTo>
                <a:lnTo>
                  <a:pt x="5810958" y="216590"/>
                </a:lnTo>
                <a:lnTo>
                  <a:pt x="5835696" y="183449"/>
                </a:lnTo>
                <a:lnTo>
                  <a:pt x="5866715" y="156513"/>
                </a:lnTo>
                <a:lnTo>
                  <a:pt x="5903233" y="137273"/>
                </a:lnTo>
                <a:lnTo>
                  <a:pt x="5945247" y="125729"/>
                </a:lnTo>
                <a:lnTo>
                  <a:pt x="5992759" y="121881"/>
                </a:lnTo>
                <a:lnTo>
                  <a:pt x="6266138" y="121881"/>
                </a:lnTo>
                <a:lnTo>
                  <a:pt x="6236521" y="86698"/>
                </a:lnTo>
                <a:lnTo>
                  <a:pt x="6199429" y="55487"/>
                </a:lnTo>
                <a:lnTo>
                  <a:pt x="6156507" y="31211"/>
                </a:lnTo>
                <a:lnTo>
                  <a:pt x="6107754" y="13871"/>
                </a:lnTo>
                <a:lnTo>
                  <a:pt x="6053172" y="3467"/>
                </a:lnTo>
                <a:lnTo>
                  <a:pt x="5992759" y="0"/>
                </a:lnTo>
                <a:close/>
              </a:path>
              <a:path w="14371319" h="915035">
                <a:moveTo>
                  <a:pt x="6321964" y="807933"/>
                </a:moveTo>
                <a:lnTo>
                  <a:pt x="6196313" y="807933"/>
                </a:lnTo>
                <a:lnTo>
                  <a:pt x="6196313" y="897145"/>
                </a:lnTo>
                <a:lnTo>
                  <a:pt x="6321964" y="897145"/>
                </a:lnTo>
                <a:lnTo>
                  <a:pt x="6321964" y="807933"/>
                </a:lnTo>
                <a:close/>
              </a:path>
              <a:path w="14371319" h="915035">
                <a:moveTo>
                  <a:pt x="6321964" y="462394"/>
                </a:moveTo>
                <a:lnTo>
                  <a:pt x="5951294" y="462394"/>
                </a:lnTo>
                <a:lnTo>
                  <a:pt x="5951294" y="579249"/>
                </a:lnTo>
                <a:lnTo>
                  <a:pt x="6187517" y="579249"/>
                </a:lnTo>
                <a:lnTo>
                  <a:pt x="6187517" y="595584"/>
                </a:lnTo>
                <a:lnTo>
                  <a:pt x="6184611" y="637519"/>
                </a:lnTo>
                <a:lnTo>
                  <a:pt x="6175894" y="675372"/>
                </a:lnTo>
                <a:lnTo>
                  <a:pt x="6141026" y="738825"/>
                </a:lnTo>
                <a:lnTo>
                  <a:pt x="6081028" y="780290"/>
                </a:lnTo>
                <a:lnTo>
                  <a:pt x="6040898" y="790656"/>
                </a:lnTo>
                <a:lnTo>
                  <a:pt x="5994015" y="794111"/>
                </a:lnTo>
                <a:lnTo>
                  <a:pt x="6321964" y="794111"/>
                </a:lnTo>
                <a:lnTo>
                  <a:pt x="6321964" y="462394"/>
                </a:lnTo>
                <a:close/>
              </a:path>
              <a:path w="14371319" h="915035">
                <a:moveTo>
                  <a:pt x="6266138" y="121881"/>
                </a:moveTo>
                <a:lnTo>
                  <a:pt x="5992759" y="121881"/>
                </a:lnTo>
                <a:lnTo>
                  <a:pt x="6024564" y="123451"/>
                </a:lnTo>
                <a:lnTo>
                  <a:pt x="6053385" y="128163"/>
                </a:lnTo>
                <a:lnTo>
                  <a:pt x="6102075" y="147011"/>
                </a:lnTo>
                <a:lnTo>
                  <a:pt x="6139456" y="176853"/>
                </a:lnTo>
                <a:lnTo>
                  <a:pt x="6166157" y="216119"/>
                </a:lnTo>
                <a:lnTo>
                  <a:pt x="6182177" y="261667"/>
                </a:lnTo>
                <a:lnTo>
                  <a:pt x="6187517" y="312870"/>
                </a:lnTo>
                <a:lnTo>
                  <a:pt x="6187517" y="322922"/>
                </a:lnTo>
                <a:lnTo>
                  <a:pt x="6321964" y="322922"/>
                </a:lnTo>
                <a:lnTo>
                  <a:pt x="6321964" y="316639"/>
                </a:lnTo>
                <a:lnTo>
                  <a:pt x="6318546" y="261202"/>
                </a:lnTo>
                <a:lnTo>
                  <a:pt x="6308293" y="210489"/>
                </a:lnTo>
                <a:lnTo>
                  <a:pt x="6291204" y="164501"/>
                </a:lnTo>
                <a:lnTo>
                  <a:pt x="6267280" y="123238"/>
                </a:lnTo>
                <a:lnTo>
                  <a:pt x="6266138" y="121881"/>
                </a:lnTo>
                <a:close/>
              </a:path>
              <a:path w="14371319" h="915035">
                <a:moveTo>
                  <a:pt x="6707878" y="17591"/>
                </a:moveTo>
                <a:lnTo>
                  <a:pt x="6446525" y="17591"/>
                </a:lnTo>
                <a:lnTo>
                  <a:pt x="6446525" y="897145"/>
                </a:lnTo>
                <a:lnTo>
                  <a:pt x="6580970" y="897145"/>
                </a:lnTo>
                <a:lnTo>
                  <a:pt x="6580970" y="106803"/>
                </a:lnTo>
                <a:lnTo>
                  <a:pt x="6734869" y="106803"/>
                </a:lnTo>
                <a:lnTo>
                  <a:pt x="6707878" y="17591"/>
                </a:lnTo>
                <a:close/>
              </a:path>
              <a:path w="14371319" h="915035">
                <a:moveTo>
                  <a:pt x="6734869" y="106803"/>
                </a:moveTo>
                <a:lnTo>
                  <a:pt x="6601075" y="106803"/>
                </a:lnTo>
                <a:lnTo>
                  <a:pt x="6839811" y="897145"/>
                </a:lnTo>
                <a:lnTo>
                  <a:pt x="7101164" y="897145"/>
                </a:lnTo>
                <a:lnTo>
                  <a:pt x="7101164" y="806677"/>
                </a:lnTo>
                <a:lnTo>
                  <a:pt x="6946614" y="806677"/>
                </a:lnTo>
                <a:lnTo>
                  <a:pt x="6734869" y="106803"/>
                </a:lnTo>
                <a:close/>
              </a:path>
              <a:path w="14371319" h="915035">
                <a:moveTo>
                  <a:pt x="7101164" y="17591"/>
                </a:moveTo>
                <a:lnTo>
                  <a:pt x="6966718" y="17591"/>
                </a:lnTo>
                <a:lnTo>
                  <a:pt x="6966718" y="806677"/>
                </a:lnTo>
                <a:lnTo>
                  <a:pt x="7101164" y="806677"/>
                </a:lnTo>
                <a:lnTo>
                  <a:pt x="7101164" y="17591"/>
                </a:lnTo>
                <a:close/>
              </a:path>
              <a:path w="14371319" h="915035">
                <a:moveTo>
                  <a:pt x="7788463" y="17591"/>
                </a:moveTo>
                <a:lnTo>
                  <a:pt x="7234344" y="17591"/>
                </a:lnTo>
                <a:lnTo>
                  <a:pt x="7234344" y="897145"/>
                </a:lnTo>
                <a:lnTo>
                  <a:pt x="7794746" y="897145"/>
                </a:lnTo>
                <a:lnTo>
                  <a:pt x="7794746" y="774007"/>
                </a:lnTo>
                <a:lnTo>
                  <a:pt x="7370047" y="774007"/>
                </a:lnTo>
                <a:lnTo>
                  <a:pt x="7370047" y="516424"/>
                </a:lnTo>
                <a:lnTo>
                  <a:pt x="7753281" y="516424"/>
                </a:lnTo>
                <a:lnTo>
                  <a:pt x="7753281" y="393286"/>
                </a:lnTo>
                <a:lnTo>
                  <a:pt x="7370047" y="393286"/>
                </a:lnTo>
                <a:lnTo>
                  <a:pt x="7370047" y="140728"/>
                </a:lnTo>
                <a:lnTo>
                  <a:pt x="7788463" y="140728"/>
                </a:lnTo>
                <a:lnTo>
                  <a:pt x="7788463" y="17591"/>
                </a:lnTo>
                <a:close/>
              </a:path>
              <a:path w="14371319" h="915035">
                <a:moveTo>
                  <a:pt x="8205113" y="17591"/>
                </a:moveTo>
                <a:lnTo>
                  <a:pt x="7853292" y="17591"/>
                </a:lnTo>
                <a:lnTo>
                  <a:pt x="7853292" y="138215"/>
                </a:lnTo>
                <a:lnTo>
                  <a:pt x="7971403" y="138215"/>
                </a:lnTo>
                <a:lnTo>
                  <a:pt x="7971403" y="776520"/>
                </a:lnTo>
                <a:lnTo>
                  <a:pt x="7853292" y="776520"/>
                </a:lnTo>
                <a:lnTo>
                  <a:pt x="7853292" y="897145"/>
                </a:lnTo>
                <a:lnTo>
                  <a:pt x="8205113" y="897145"/>
                </a:lnTo>
                <a:lnTo>
                  <a:pt x="8261446" y="894702"/>
                </a:lnTo>
                <a:lnTo>
                  <a:pt x="8313173" y="887372"/>
                </a:lnTo>
                <a:lnTo>
                  <a:pt x="8360292" y="875156"/>
                </a:lnTo>
                <a:lnTo>
                  <a:pt x="8402803" y="858054"/>
                </a:lnTo>
                <a:lnTo>
                  <a:pt x="8440708" y="836065"/>
                </a:lnTo>
                <a:lnTo>
                  <a:pt x="8474005" y="809190"/>
                </a:lnTo>
                <a:lnTo>
                  <a:pt x="8502800" y="776939"/>
                </a:lnTo>
                <a:lnTo>
                  <a:pt x="8504653" y="774007"/>
                </a:lnTo>
                <a:lnTo>
                  <a:pt x="8108362" y="774007"/>
                </a:lnTo>
                <a:lnTo>
                  <a:pt x="8108362" y="141985"/>
                </a:lnTo>
                <a:lnTo>
                  <a:pt x="8504653" y="141985"/>
                </a:lnTo>
                <a:lnTo>
                  <a:pt x="8502800" y="139053"/>
                </a:lnTo>
                <a:lnTo>
                  <a:pt x="8474005" y="106803"/>
                </a:lnTo>
                <a:lnTo>
                  <a:pt x="8440708" y="79543"/>
                </a:lnTo>
                <a:lnTo>
                  <a:pt x="8402803" y="57240"/>
                </a:lnTo>
                <a:lnTo>
                  <a:pt x="8360292" y="39894"/>
                </a:lnTo>
                <a:lnTo>
                  <a:pt x="8313173" y="27503"/>
                </a:lnTo>
                <a:lnTo>
                  <a:pt x="8261446" y="20069"/>
                </a:lnTo>
                <a:lnTo>
                  <a:pt x="8205113" y="17591"/>
                </a:lnTo>
                <a:close/>
              </a:path>
              <a:path w="14371319" h="915035">
                <a:moveTo>
                  <a:pt x="8504653" y="141985"/>
                </a:moveTo>
                <a:lnTo>
                  <a:pt x="8206369" y="141985"/>
                </a:lnTo>
                <a:lnTo>
                  <a:pt x="8259850" y="145519"/>
                </a:lnTo>
                <a:lnTo>
                  <a:pt x="8305948" y="156120"/>
                </a:lnTo>
                <a:lnTo>
                  <a:pt x="8344664" y="173790"/>
                </a:lnTo>
                <a:lnTo>
                  <a:pt x="8375998" y="198528"/>
                </a:lnTo>
                <a:lnTo>
                  <a:pt x="8400186" y="230490"/>
                </a:lnTo>
                <a:lnTo>
                  <a:pt x="8417463" y="269834"/>
                </a:lnTo>
                <a:lnTo>
                  <a:pt x="8427829" y="316561"/>
                </a:lnTo>
                <a:lnTo>
                  <a:pt x="8431285" y="370669"/>
                </a:lnTo>
                <a:lnTo>
                  <a:pt x="8431285" y="544067"/>
                </a:lnTo>
                <a:lnTo>
                  <a:pt x="8427829" y="597704"/>
                </a:lnTo>
                <a:lnTo>
                  <a:pt x="8417463" y="644273"/>
                </a:lnTo>
                <a:lnTo>
                  <a:pt x="8400186" y="683775"/>
                </a:lnTo>
                <a:lnTo>
                  <a:pt x="8375998" y="716208"/>
                </a:lnTo>
                <a:lnTo>
                  <a:pt x="8344664" y="741495"/>
                </a:lnTo>
                <a:lnTo>
                  <a:pt x="8305948" y="759558"/>
                </a:lnTo>
                <a:lnTo>
                  <a:pt x="8259850" y="770395"/>
                </a:lnTo>
                <a:lnTo>
                  <a:pt x="8206369" y="774007"/>
                </a:lnTo>
                <a:lnTo>
                  <a:pt x="8504653" y="774007"/>
                </a:lnTo>
                <a:lnTo>
                  <a:pt x="8526360" y="739663"/>
                </a:lnTo>
                <a:lnTo>
                  <a:pt x="8544684" y="697361"/>
                </a:lnTo>
                <a:lnTo>
                  <a:pt x="8557772" y="650032"/>
                </a:lnTo>
                <a:lnTo>
                  <a:pt x="8565626" y="597678"/>
                </a:lnTo>
                <a:lnTo>
                  <a:pt x="8568243" y="540297"/>
                </a:lnTo>
                <a:lnTo>
                  <a:pt x="8568243" y="375695"/>
                </a:lnTo>
                <a:lnTo>
                  <a:pt x="8565626" y="318314"/>
                </a:lnTo>
                <a:lnTo>
                  <a:pt x="8557772" y="265960"/>
                </a:lnTo>
                <a:lnTo>
                  <a:pt x="8544684" y="218632"/>
                </a:lnTo>
                <a:lnTo>
                  <a:pt x="8526360" y="176329"/>
                </a:lnTo>
                <a:lnTo>
                  <a:pt x="8504653" y="141985"/>
                </a:lnTo>
                <a:close/>
              </a:path>
              <a:path w="14371319" h="915035">
                <a:moveTo>
                  <a:pt x="9484138" y="17591"/>
                </a:moveTo>
                <a:lnTo>
                  <a:pt x="8941327" y="17591"/>
                </a:lnTo>
                <a:lnTo>
                  <a:pt x="8941327" y="897145"/>
                </a:lnTo>
                <a:lnTo>
                  <a:pt x="9077030" y="897145"/>
                </a:lnTo>
                <a:lnTo>
                  <a:pt x="9077030" y="517680"/>
                </a:lnTo>
                <a:lnTo>
                  <a:pt x="9451469" y="517680"/>
                </a:lnTo>
                <a:lnTo>
                  <a:pt x="9451469" y="394543"/>
                </a:lnTo>
                <a:lnTo>
                  <a:pt x="9077030" y="394543"/>
                </a:lnTo>
                <a:lnTo>
                  <a:pt x="9077030" y="140728"/>
                </a:lnTo>
                <a:lnTo>
                  <a:pt x="9484138" y="140728"/>
                </a:lnTo>
                <a:lnTo>
                  <a:pt x="9484138" y="17591"/>
                </a:lnTo>
                <a:close/>
              </a:path>
              <a:path w="14371319" h="915035">
                <a:moveTo>
                  <a:pt x="10120068" y="17591"/>
                </a:moveTo>
                <a:lnTo>
                  <a:pt x="9565949" y="17591"/>
                </a:lnTo>
                <a:lnTo>
                  <a:pt x="9565949" y="897145"/>
                </a:lnTo>
                <a:lnTo>
                  <a:pt x="10126351" y="897145"/>
                </a:lnTo>
                <a:lnTo>
                  <a:pt x="10126351" y="774007"/>
                </a:lnTo>
                <a:lnTo>
                  <a:pt x="9701651" y="774007"/>
                </a:lnTo>
                <a:lnTo>
                  <a:pt x="9701651" y="516424"/>
                </a:lnTo>
                <a:lnTo>
                  <a:pt x="10084886" y="516424"/>
                </a:lnTo>
                <a:lnTo>
                  <a:pt x="10084886" y="393286"/>
                </a:lnTo>
                <a:lnTo>
                  <a:pt x="9701651" y="393286"/>
                </a:lnTo>
                <a:lnTo>
                  <a:pt x="9701651" y="140728"/>
                </a:lnTo>
                <a:lnTo>
                  <a:pt x="10120068" y="140728"/>
                </a:lnTo>
                <a:lnTo>
                  <a:pt x="10120068" y="17591"/>
                </a:lnTo>
                <a:close/>
              </a:path>
              <a:path w="14371319" h="915035">
                <a:moveTo>
                  <a:pt x="10642264" y="17591"/>
                </a:moveTo>
                <a:lnTo>
                  <a:pt x="10403528" y="17591"/>
                </a:lnTo>
                <a:lnTo>
                  <a:pt x="10152227" y="897145"/>
                </a:lnTo>
                <a:lnTo>
                  <a:pt x="10292955" y="897145"/>
                </a:lnTo>
                <a:lnTo>
                  <a:pt x="10350754" y="689821"/>
                </a:lnTo>
                <a:lnTo>
                  <a:pt x="10833370" y="689821"/>
                </a:lnTo>
                <a:lnTo>
                  <a:pt x="10797649" y="564171"/>
                </a:lnTo>
                <a:lnTo>
                  <a:pt x="10384680" y="564171"/>
                </a:lnTo>
                <a:lnTo>
                  <a:pt x="10512844" y="101777"/>
                </a:lnTo>
                <a:lnTo>
                  <a:pt x="10666197" y="101777"/>
                </a:lnTo>
                <a:lnTo>
                  <a:pt x="10642264" y="17591"/>
                </a:lnTo>
                <a:close/>
              </a:path>
              <a:path w="14371319" h="915035">
                <a:moveTo>
                  <a:pt x="10833370" y="689821"/>
                </a:moveTo>
                <a:lnTo>
                  <a:pt x="10695037" y="689821"/>
                </a:lnTo>
                <a:lnTo>
                  <a:pt x="10752836" y="897145"/>
                </a:lnTo>
                <a:lnTo>
                  <a:pt x="10892309" y="897145"/>
                </a:lnTo>
                <a:lnTo>
                  <a:pt x="10833370" y="689821"/>
                </a:lnTo>
                <a:close/>
              </a:path>
              <a:path w="14371319" h="915035">
                <a:moveTo>
                  <a:pt x="11219629" y="140728"/>
                </a:moveTo>
                <a:lnTo>
                  <a:pt x="11083927" y="140728"/>
                </a:lnTo>
                <a:lnTo>
                  <a:pt x="11083927" y="897145"/>
                </a:lnTo>
                <a:lnTo>
                  <a:pt x="11219629" y="897145"/>
                </a:lnTo>
                <a:lnTo>
                  <a:pt x="11219629" y="140728"/>
                </a:lnTo>
                <a:close/>
              </a:path>
              <a:path w="14371319" h="915035">
                <a:moveTo>
                  <a:pt x="10666197" y="101777"/>
                </a:moveTo>
                <a:lnTo>
                  <a:pt x="10532948" y="101777"/>
                </a:lnTo>
                <a:lnTo>
                  <a:pt x="10661111" y="564171"/>
                </a:lnTo>
                <a:lnTo>
                  <a:pt x="10797649" y="564171"/>
                </a:lnTo>
                <a:lnTo>
                  <a:pt x="10666197" y="101777"/>
                </a:lnTo>
                <a:close/>
              </a:path>
              <a:path w="14371319" h="915035">
                <a:moveTo>
                  <a:pt x="11489778" y="17591"/>
                </a:moveTo>
                <a:lnTo>
                  <a:pt x="10813777" y="17591"/>
                </a:lnTo>
                <a:lnTo>
                  <a:pt x="10813777" y="140728"/>
                </a:lnTo>
                <a:lnTo>
                  <a:pt x="11489778" y="140728"/>
                </a:lnTo>
                <a:lnTo>
                  <a:pt x="11489778" y="17591"/>
                </a:lnTo>
                <a:close/>
              </a:path>
              <a:path w="14371319" h="915035">
                <a:moveTo>
                  <a:pt x="11693193" y="17591"/>
                </a:moveTo>
                <a:lnTo>
                  <a:pt x="11556235" y="17591"/>
                </a:lnTo>
                <a:lnTo>
                  <a:pt x="11556235" y="595584"/>
                </a:lnTo>
                <a:lnTo>
                  <a:pt x="11558748" y="644587"/>
                </a:lnTo>
                <a:lnTo>
                  <a:pt x="11566287" y="689821"/>
                </a:lnTo>
                <a:lnTo>
                  <a:pt x="11578852" y="731286"/>
                </a:lnTo>
                <a:lnTo>
                  <a:pt x="11596443" y="768981"/>
                </a:lnTo>
                <a:lnTo>
                  <a:pt x="11619217" y="802122"/>
                </a:lnTo>
                <a:lnTo>
                  <a:pt x="11646075" y="831178"/>
                </a:lnTo>
                <a:lnTo>
                  <a:pt x="11677016" y="856152"/>
                </a:lnTo>
                <a:lnTo>
                  <a:pt x="11712042" y="877041"/>
                </a:lnTo>
                <a:lnTo>
                  <a:pt x="11751543" y="893533"/>
                </a:lnTo>
                <a:lnTo>
                  <a:pt x="11794656" y="905312"/>
                </a:lnTo>
                <a:lnTo>
                  <a:pt x="11841382" y="912380"/>
                </a:lnTo>
                <a:lnTo>
                  <a:pt x="11891721" y="914736"/>
                </a:lnTo>
                <a:lnTo>
                  <a:pt x="11941511" y="912380"/>
                </a:lnTo>
                <a:lnTo>
                  <a:pt x="11987845" y="905312"/>
                </a:lnTo>
                <a:lnTo>
                  <a:pt x="12030723" y="893533"/>
                </a:lnTo>
                <a:lnTo>
                  <a:pt x="12070145" y="877041"/>
                </a:lnTo>
                <a:lnTo>
                  <a:pt x="12105641" y="856152"/>
                </a:lnTo>
                <a:lnTo>
                  <a:pt x="12136740" y="831178"/>
                </a:lnTo>
                <a:lnTo>
                  <a:pt x="12163441" y="802122"/>
                </a:lnTo>
                <a:lnTo>
                  <a:pt x="12169677" y="792855"/>
                </a:lnTo>
                <a:lnTo>
                  <a:pt x="11891721" y="792855"/>
                </a:lnTo>
                <a:lnTo>
                  <a:pt x="11846723" y="789714"/>
                </a:lnTo>
                <a:lnTo>
                  <a:pt x="11807221" y="780290"/>
                </a:lnTo>
                <a:lnTo>
                  <a:pt x="11744711" y="742595"/>
                </a:lnTo>
                <a:lnTo>
                  <a:pt x="11706073" y="681654"/>
                </a:lnTo>
                <a:lnTo>
                  <a:pt x="11696413" y="643174"/>
                </a:lnTo>
                <a:lnTo>
                  <a:pt x="11693193" y="599353"/>
                </a:lnTo>
                <a:lnTo>
                  <a:pt x="11693193" y="17591"/>
                </a:lnTo>
                <a:close/>
              </a:path>
              <a:path w="14371319" h="915035">
                <a:moveTo>
                  <a:pt x="12225952" y="17591"/>
                </a:moveTo>
                <a:lnTo>
                  <a:pt x="12090250" y="17591"/>
                </a:lnTo>
                <a:lnTo>
                  <a:pt x="12090250" y="599353"/>
                </a:lnTo>
                <a:lnTo>
                  <a:pt x="12087030" y="643174"/>
                </a:lnTo>
                <a:lnTo>
                  <a:pt x="12077371" y="681654"/>
                </a:lnTo>
                <a:lnTo>
                  <a:pt x="12038733" y="742595"/>
                </a:lnTo>
                <a:lnTo>
                  <a:pt x="11976221" y="780290"/>
                </a:lnTo>
                <a:lnTo>
                  <a:pt x="11936720" y="789714"/>
                </a:lnTo>
                <a:lnTo>
                  <a:pt x="11891721" y="792855"/>
                </a:lnTo>
                <a:lnTo>
                  <a:pt x="12169677" y="792855"/>
                </a:lnTo>
                <a:lnTo>
                  <a:pt x="12203335" y="731286"/>
                </a:lnTo>
                <a:lnTo>
                  <a:pt x="12215900" y="689821"/>
                </a:lnTo>
                <a:lnTo>
                  <a:pt x="12223439" y="644587"/>
                </a:lnTo>
                <a:lnTo>
                  <a:pt x="12225952" y="595584"/>
                </a:lnTo>
                <a:lnTo>
                  <a:pt x="12225952" y="17591"/>
                </a:lnTo>
                <a:close/>
              </a:path>
              <a:path w="14371319" h="915035">
                <a:moveTo>
                  <a:pt x="12722205" y="17591"/>
                </a:moveTo>
                <a:lnTo>
                  <a:pt x="12352792" y="17591"/>
                </a:lnTo>
                <a:lnTo>
                  <a:pt x="12352792" y="897145"/>
                </a:lnTo>
                <a:lnTo>
                  <a:pt x="12488494" y="897145"/>
                </a:lnTo>
                <a:lnTo>
                  <a:pt x="12488494" y="550349"/>
                </a:lnTo>
                <a:lnTo>
                  <a:pt x="12956927" y="550349"/>
                </a:lnTo>
                <a:lnTo>
                  <a:pt x="12922696" y="508099"/>
                </a:lnTo>
                <a:lnTo>
                  <a:pt x="12884372" y="491765"/>
                </a:lnTo>
                <a:lnTo>
                  <a:pt x="12861676" y="488780"/>
                </a:lnTo>
                <a:lnTo>
                  <a:pt x="12861676" y="468676"/>
                </a:lnTo>
                <a:lnTo>
                  <a:pt x="12888848" y="456818"/>
                </a:lnTo>
                <a:lnTo>
                  <a:pt x="12913821" y="441347"/>
                </a:lnTo>
                <a:lnTo>
                  <a:pt x="12930691" y="427212"/>
                </a:lnTo>
                <a:lnTo>
                  <a:pt x="12488494" y="427212"/>
                </a:lnTo>
                <a:lnTo>
                  <a:pt x="12488494" y="140728"/>
                </a:lnTo>
                <a:lnTo>
                  <a:pt x="12969893" y="140728"/>
                </a:lnTo>
                <a:lnTo>
                  <a:pt x="12962197" y="126907"/>
                </a:lnTo>
                <a:lnTo>
                  <a:pt x="12921046" y="80416"/>
                </a:lnTo>
                <a:lnTo>
                  <a:pt x="12865446" y="46490"/>
                </a:lnTo>
                <a:lnTo>
                  <a:pt x="12798851" y="24816"/>
                </a:lnTo>
                <a:lnTo>
                  <a:pt x="12761784" y="19397"/>
                </a:lnTo>
                <a:lnTo>
                  <a:pt x="12722205" y="17591"/>
                </a:lnTo>
                <a:close/>
              </a:path>
              <a:path w="14371319" h="915035">
                <a:moveTo>
                  <a:pt x="12956927" y="550349"/>
                </a:moveTo>
                <a:lnTo>
                  <a:pt x="12756130" y="550349"/>
                </a:lnTo>
                <a:lnTo>
                  <a:pt x="12774271" y="551606"/>
                </a:lnTo>
                <a:lnTo>
                  <a:pt x="12789742" y="555375"/>
                </a:lnTo>
                <a:lnTo>
                  <a:pt x="12820369" y="581369"/>
                </a:lnTo>
                <a:lnTo>
                  <a:pt x="12830264" y="624483"/>
                </a:lnTo>
                <a:lnTo>
                  <a:pt x="12830264" y="897145"/>
                </a:lnTo>
                <a:lnTo>
                  <a:pt x="12967224" y="897145"/>
                </a:lnTo>
                <a:lnTo>
                  <a:pt x="12967224" y="605636"/>
                </a:lnTo>
                <a:lnTo>
                  <a:pt x="12965417" y="579642"/>
                </a:lnTo>
                <a:lnTo>
                  <a:pt x="12959999" y="556946"/>
                </a:lnTo>
                <a:lnTo>
                  <a:pt x="12956927" y="550349"/>
                </a:lnTo>
                <a:close/>
              </a:path>
              <a:path w="14371319" h="915035">
                <a:moveTo>
                  <a:pt x="12969893" y="140728"/>
                </a:moveTo>
                <a:lnTo>
                  <a:pt x="12707126" y="140728"/>
                </a:lnTo>
                <a:lnTo>
                  <a:pt x="12741994" y="143084"/>
                </a:lnTo>
                <a:lnTo>
                  <a:pt x="12772465" y="150152"/>
                </a:lnTo>
                <a:lnTo>
                  <a:pt x="12820212" y="178423"/>
                </a:lnTo>
                <a:lnTo>
                  <a:pt x="12850368" y="221773"/>
                </a:lnTo>
                <a:lnTo>
                  <a:pt x="12860420" y="278944"/>
                </a:lnTo>
                <a:lnTo>
                  <a:pt x="12860420" y="288996"/>
                </a:lnTo>
                <a:lnTo>
                  <a:pt x="12850368" y="346481"/>
                </a:lnTo>
                <a:lnTo>
                  <a:pt x="12820212" y="390773"/>
                </a:lnTo>
                <a:lnTo>
                  <a:pt x="12771837" y="418102"/>
                </a:lnTo>
                <a:lnTo>
                  <a:pt x="12707126" y="427212"/>
                </a:lnTo>
                <a:lnTo>
                  <a:pt x="12930691" y="427212"/>
                </a:lnTo>
                <a:lnTo>
                  <a:pt x="12957171" y="399569"/>
                </a:lnTo>
                <a:lnTo>
                  <a:pt x="12987326" y="341141"/>
                </a:lnTo>
                <a:lnTo>
                  <a:pt x="12997379" y="266379"/>
                </a:lnTo>
                <a:lnTo>
                  <a:pt x="12997379" y="252557"/>
                </a:lnTo>
                <a:lnTo>
                  <a:pt x="12995180" y="217375"/>
                </a:lnTo>
                <a:lnTo>
                  <a:pt x="12988583" y="184706"/>
                </a:lnTo>
                <a:lnTo>
                  <a:pt x="12977589" y="154550"/>
                </a:lnTo>
                <a:lnTo>
                  <a:pt x="12969893" y="140728"/>
                </a:lnTo>
                <a:close/>
              </a:path>
              <a:path w="14371319" h="915035">
                <a:moveTo>
                  <a:pt x="13650556" y="17591"/>
                </a:moveTo>
                <a:lnTo>
                  <a:pt x="13096437" y="17591"/>
                </a:lnTo>
                <a:lnTo>
                  <a:pt x="13096437" y="897145"/>
                </a:lnTo>
                <a:lnTo>
                  <a:pt x="13656839" y="897145"/>
                </a:lnTo>
                <a:lnTo>
                  <a:pt x="13656839" y="774007"/>
                </a:lnTo>
                <a:lnTo>
                  <a:pt x="13232139" y="774007"/>
                </a:lnTo>
                <a:lnTo>
                  <a:pt x="13232139" y="516424"/>
                </a:lnTo>
                <a:lnTo>
                  <a:pt x="13615373" y="516424"/>
                </a:lnTo>
                <a:lnTo>
                  <a:pt x="13615373" y="393286"/>
                </a:lnTo>
                <a:lnTo>
                  <a:pt x="13232139" y="393286"/>
                </a:lnTo>
                <a:lnTo>
                  <a:pt x="13232139" y="140728"/>
                </a:lnTo>
                <a:lnTo>
                  <a:pt x="13650556" y="140728"/>
                </a:lnTo>
                <a:lnTo>
                  <a:pt x="13650556" y="17591"/>
                </a:lnTo>
                <a:close/>
              </a:path>
              <a:path w="14371319" h="915035">
                <a:moveTo>
                  <a:pt x="13842290" y="577992"/>
                </a:moveTo>
                <a:lnTo>
                  <a:pt x="13707845" y="577992"/>
                </a:lnTo>
                <a:lnTo>
                  <a:pt x="13707845" y="609405"/>
                </a:lnTo>
                <a:lnTo>
                  <a:pt x="13710515" y="656603"/>
                </a:lnTo>
                <a:lnTo>
                  <a:pt x="13718525" y="700188"/>
                </a:lnTo>
                <a:lnTo>
                  <a:pt x="13731875" y="740160"/>
                </a:lnTo>
                <a:lnTo>
                  <a:pt x="13750565" y="776520"/>
                </a:lnTo>
                <a:lnTo>
                  <a:pt x="13774596" y="808404"/>
                </a:lnTo>
                <a:lnTo>
                  <a:pt x="13802710" y="836205"/>
                </a:lnTo>
                <a:lnTo>
                  <a:pt x="13834908" y="859921"/>
                </a:lnTo>
                <a:lnTo>
                  <a:pt x="13871190" y="879554"/>
                </a:lnTo>
                <a:lnTo>
                  <a:pt x="13910927" y="894946"/>
                </a:lnTo>
                <a:lnTo>
                  <a:pt x="13953491" y="905941"/>
                </a:lnTo>
                <a:lnTo>
                  <a:pt x="13998882" y="912537"/>
                </a:lnTo>
                <a:lnTo>
                  <a:pt x="14047100" y="914736"/>
                </a:lnTo>
                <a:lnTo>
                  <a:pt x="14095083" y="912694"/>
                </a:lnTo>
                <a:lnTo>
                  <a:pt x="14139768" y="906569"/>
                </a:lnTo>
                <a:lnTo>
                  <a:pt x="14181154" y="896360"/>
                </a:lnTo>
                <a:lnTo>
                  <a:pt x="14219242" y="882067"/>
                </a:lnTo>
                <a:lnTo>
                  <a:pt x="14253560" y="863533"/>
                </a:lnTo>
                <a:lnTo>
                  <a:pt x="14309475" y="817043"/>
                </a:lnTo>
                <a:lnTo>
                  <a:pt x="14326218" y="795368"/>
                </a:lnTo>
                <a:lnTo>
                  <a:pt x="14047100" y="795368"/>
                </a:lnTo>
                <a:lnTo>
                  <a:pt x="14002887" y="792462"/>
                </a:lnTo>
                <a:lnTo>
                  <a:pt x="13963229" y="783745"/>
                </a:lnTo>
                <a:lnTo>
                  <a:pt x="13897577" y="748877"/>
                </a:lnTo>
                <a:lnTo>
                  <a:pt x="13856112" y="690764"/>
                </a:lnTo>
                <a:lnTo>
                  <a:pt x="13845746" y="652990"/>
                </a:lnTo>
                <a:lnTo>
                  <a:pt x="13842290" y="609405"/>
                </a:lnTo>
                <a:lnTo>
                  <a:pt x="13842290" y="577992"/>
                </a:lnTo>
                <a:close/>
              </a:path>
              <a:path w="14371319" h="915035">
                <a:moveTo>
                  <a:pt x="14032023" y="0"/>
                </a:moveTo>
                <a:lnTo>
                  <a:pt x="13987652" y="1884"/>
                </a:lnTo>
                <a:lnTo>
                  <a:pt x="13946266" y="7539"/>
                </a:lnTo>
                <a:lnTo>
                  <a:pt x="13907864" y="16962"/>
                </a:lnTo>
                <a:lnTo>
                  <a:pt x="13840327" y="46804"/>
                </a:lnTo>
                <a:lnTo>
                  <a:pt x="13786925" y="89526"/>
                </a:lnTo>
                <a:lnTo>
                  <a:pt x="13749151" y="144655"/>
                </a:lnTo>
                <a:lnTo>
                  <a:pt x="13730304" y="211250"/>
                </a:lnTo>
                <a:lnTo>
                  <a:pt x="13727948" y="248788"/>
                </a:lnTo>
                <a:lnTo>
                  <a:pt x="13730068" y="285384"/>
                </a:lnTo>
                <a:lnTo>
                  <a:pt x="13747031" y="348209"/>
                </a:lnTo>
                <a:lnTo>
                  <a:pt x="13780564" y="397762"/>
                </a:lnTo>
                <a:lnTo>
                  <a:pt x="13828311" y="437342"/>
                </a:lnTo>
                <a:lnTo>
                  <a:pt x="13890116" y="467498"/>
                </a:lnTo>
                <a:lnTo>
                  <a:pt x="13963621" y="492000"/>
                </a:lnTo>
                <a:lnTo>
                  <a:pt x="14004379" y="502602"/>
                </a:lnTo>
                <a:lnTo>
                  <a:pt x="14050871" y="513911"/>
                </a:lnTo>
                <a:lnTo>
                  <a:pt x="14078749" y="520978"/>
                </a:lnTo>
                <a:lnTo>
                  <a:pt x="14128381" y="536057"/>
                </a:lnTo>
                <a:lnTo>
                  <a:pt x="14169689" y="552313"/>
                </a:lnTo>
                <a:lnTo>
                  <a:pt x="14201730" y="573045"/>
                </a:lnTo>
                <a:lnTo>
                  <a:pt x="14231179" y="615688"/>
                </a:lnTo>
                <a:lnTo>
                  <a:pt x="14236833" y="653383"/>
                </a:lnTo>
                <a:lnTo>
                  <a:pt x="14233848" y="683382"/>
                </a:lnTo>
                <a:lnTo>
                  <a:pt x="14209975" y="734899"/>
                </a:lnTo>
                <a:lnTo>
                  <a:pt x="14162306" y="773458"/>
                </a:lnTo>
                <a:lnTo>
                  <a:pt x="14091314" y="792934"/>
                </a:lnTo>
                <a:lnTo>
                  <a:pt x="14047100" y="795368"/>
                </a:lnTo>
                <a:lnTo>
                  <a:pt x="14326218" y="795368"/>
                </a:lnTo>
                <a:lnTo>
                  <a:pt x="14348662" y="758301"/>
                </a:lnTo>
                <a:lnTo>
                  <a:pt x="14368767" y="689193"/>
                </a:lnTo>
                <a:lnTo>
                  <a:pt x="14371280" y="650870"/>
                </a:lnTo>
                <a:lnTo>
                  <a:pt x="14368924" y="613096"/>
                </a:lnTo>
                <a:lnTo>
                  <a:pt x="14350076" y="548386"/>
                </a:lnTo>
                <a:lnTo>
                  <a:pt x="14313009" y="497655"/>
                </a:lnTo>
                <a:lnTo>
                  <a:pt x="14261492" y="458075"/>
                </a:lnTo>
                <a:lnTo>
                  <a:pt x="14196625" y="427918"/>
                </a:lnTo>
                <a:lnTo>
                  <a:pt x="14160186" y="414961"/>
                </a:lnTo>
                <a:lnTo>
                  <a:pt x="14121234" y="403417"/>
                </a:lnTo>
                <a:lnTo>
                  <a:pt x="14006186" y="375459"/>
                </a:lnTo>
                <a:lnTo>
                  <a:pt x="13981448" y="368470"/>
                </a:lnTo>
                <a:lnTo>
                  <a:pt x="13939041" y="353078"/>
                </a:lnTo>
                <a:lnTo>
                  <a:pt x="13905744" y="334544"/>
                </a:lnTo>
                <a:lnTo>
                  <a:pt x="13872996" y="297556"/>
                </a:lnTo>
                <a:lnTo>
                  <a:pt x="13862395" y="245018"/>
                </a:lnTo>
                <a:lnTo>
                  <a:pt x="13865144" y="217140"/>
                </a:lnTo>
                <a:lnTo>
                  <a:pt x="13887132" y="171277"/>
                </a:lnTo>
                <a:lnTo>
                  <a:pt x="13931188" y="138451"/>
                </a:lnTo>
                <a:lnTo>
                  <a:pt x="13994013" y="121488"/>
                </a:lnTo>
                <a:lnTo>
                  <a:pt x="14032023" y="119368"/>
                </a:lnTo>
                <a:lnTo>
                  <a:pt x="14305764" y="119368"/>
                </a:lnTo>
                <a:lnTo>
                  <a:pt x="14287015" y="95494"/>
                </a:lnTo>
                <a:lnTo>
                  <a:pt x="14229844" y="49003"/>
                </a:lnTo>
                <a:lnTo>
                  <a:pt x="14195368" y="31412"/>
                </a:lnTo>
                <a:lnTo>
                  <a:pt x="14158302" y="17669"/>
                </a:lnTo>
                <a:lnTo>
                  <a:pt x="14118722" y="7853"/>
                </a:lnTo>
                <a:lnTo>
                  <a:pt x="14076629" y="1963"/>
                </a:lnTo>
                <a:lnTo>
                  <a:pt x="14032023" y="0"/>
                </a:lnTo>
                <a:close/>
              </a:path>
              <a:path w="14371319" h="915035">
                <a:moveTo>
                  <a:pt x="14305764" y="119368"/>
                </a:moveTo>
                <a:lnTo>
                  <a:pt x="14032023" y="119368"/>
                </a:lnTo>
                <a:lnTo>
                  <a:pt x="14058802" y="120389"/>
                </a:lnTo>
                <a:lnTo>
                  <a:pt x="14083854" y="123451"/>
                </a:lnTo>
                <a:lnTo>
                  <a:pt x="14128774" y="135702"/>
                </a:lnTo>
                <a:lnTo>
                  <a:pt x="14165526" y="156749"/>
                </a:lnTo>
                <a:lnTo>
                  <a:pt x="14192855" y="187219"/>
                </a:lnTo>
                <a:lnTo>
                  <a:pt x="14210761" y="227741"/>
                </a:lnTo>
                <a:lnTo>
                  <a:pt x="14216729" y="278944"/>
                </a:lnTo>
                <a:lnTo>
                  <a:pt x="14216729" y="324178"/>
                </a:lnTo>
                <a:lnTo>
                  <a:pt x="14351175" y="324178"/>
                </a:lnTo>
                <a:lnTo>
                  <a:pt x="14351175" y="278944"/>
                </a:lnTo>
                <a:lnTo>
                  <a:pt x="14348584" y="234417"/>
                </a:lnTo>
                <a:lnTo>
                  <a:pt x="14340809" y="193816"/>
                </a:lnTo>
                <a:lnTo>
                  <a:pt x="14327852" y="157141"/>
                </a:lnTo>
                <a:lnTo>
                  <a:pt x="14309711" y="124394"/>
                </a:lnTo>
                <a:lnTo>
                  <a:pt x="14305764" y="1193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1037664" y="4728651"/>
            <a:ext cx="4521200" cy="957580"/>
          </a:xfrm>
          <a:custGeom>
            <a:avLst/>
            <a:gdLst/>
            <a:ahLst/>
            <a:cxnLst/>
            <a:rect l="l" t="t" r="r" b="b"/>
            <a:pathLst>
              <a:path w="4521200" h="957579">
                <a:moveTo>
                  <a:pt x="112038" y="481660"/>
                </a:moveTo>
                <a:lnTo>
                  <a:pt x="0" y="481660"/>
                </a:lnTo>
                <a:lnTo>
                  <a:pt x="0" y="507837"/>
                </a:lnTo>
                <a:lnTo>
                  <a:pt x="2225" y="547169"/>
                </a:lnTo>
                <a:lnTo>
                  <a:pt x="20025" y="616800"/>
                </a:lnTo>
                <a:lnTo>
                  <a:pt x="55626" y="673670"/>
                </a:lnTo>
                <a:lnTo>
                  <a:pt x="105886" y="716601"/>
                </a:lnTo>
                <a:lnTo>
                  <a:pt x="169235" y="745788"/>
                </a:lnTo>
                <a:lnTo>
                  <a:pt x="242531" y="760448"/>
                </a:lnTo>
                <a:lnTo>
                  <a:pt x="282713" y="762280"/>
                </a:lnTo>
                <a:lnTo>
                  <a:pt x="322699" y="760578"/>
                </a:lnTo>
                <a:lnTo>
                  <a:pt x="394425" y="746966"/>
                </a:lnTo>
                <a:lnTo>
                  <a:pt x="454763" y="719611"/>
                </a:lnTo>
                <a:lnTo>
                  <a:pt x="501359" y="680869"/>
                </a:lnTo>
                <a:lnTo>
                  <a:pt x="515311" y="662807"/>
                </a:lnTo>
                <a:lnTo>
                  <a:pt x="282713" y="662807"/>
                </a:lnTo>
                <a:lnTo>
                  <a:pt x="245869" y="660385"/>
                </a:lnTo>
                <a:lnTo>
                  <a:pt x="183567" y="641014"/>
                </a:lnTo>
                <a:lnTo>
                  <a:pt x="137953" y="602272"/>
                </a:lnTo>
                <a:lnTo>
                  <a:pt x="114917" y="544158"/>
                </a:lnTo>
                <a:lnTo>
                  <a:pt x="112038" y="507837"/>
                </a:lnTo>
                <a:lnTo>
                  <a:pt x="112038" y="481660"/>
                </a:lnTo>
                <a:close/>
              </a:path>
              <a:path w="4521200" h="957579">
                <a:moveTo>
                  <a:pt x="270148" y="0"/>
                </a:moveTo>
                <a:lnTo>
                  <a:pt x="198685" y="6282"/>
                </a:lnTo>
                <a:lnTo>
                  <a:pt x="137168" y="25130"/>
                </a:lnTo>
                <a:lnTo>
                  <a:pt x="86646" y="55495"/>
                </a:lnTo>
                <a:lnTo>
                  <a:pt x="48166" y="96332"/>
                </a:lnTo>
                <a:lnTo>
                  <a:pt x="24606" y="147115"/>
                </a:lnTo>
                <a:lnTo>
                  <a:pt x="16753" y="207323"/>
                </a:lnTo>
                <a:lnTo>
                  <a:pt x="18520" y="237819"/>
                </a:lnTo>
                <a:lnTo>
                  <a:pt x="32656" y="290174"/>
                </a:lnTo>
                <a:lnTo>
                  <a:pt x="60600" y="331468"/>
                </a:lnTo>
                <a:lnTo>
                  <a:pt x="100389" y="364452"/>
                </a:lnTo>
                <a:lnTo>
                  <a:pt x="151893" y="389582"/>
                </a:lnTo>
                <a:lnTo>
                  <a:pt x="213147" y="410000"/>
                </a:lnTo>
                <a:lnTo>
                  <a:pt x="285855" y="428259"/>
                </a:lnTo>
                <a:lnTo>
                  <a:pt x="309087" y="434149"/>
                </a:lnTo>
                <a:lnTo>
                  <a:pt x="350447" y="446714"/>
                </a:lnTo>
                <a:lnTo>
                  <a:pt x="399202" y="468310"/>
                </a:lnTo>
                <a:lnTo>
                  <a:pt x="430222" y="499723"/>
                </a:lnTo>
                <a:lnTo>
                  <a:pt x="440824" y="544486"/>
                </a:lnTo>
                <a:lnTo>
                  <a:pt x="438337" y="569485"/>
                </a:lnTo>
                <a:lnTo>
                  <a:pt x="418442" y="612415"/>
                </a:lnTo>
                <a:lnTo>
                  <a:pt x="378718" y="644548"/>
                </a:lnTo>
                <a:lnTo>
                  <a:pt x="319558" y="660778"/>
                </a:lnTo>
                <a:lnTo>
                  <a:pt x="282713" y="662807"/>
                </a:lnTo>
                <a:lnTo>
                  <a:pt x="515311" y="662807"/>
                </a:lnTo>
                <a:lnTo>
                  <a:pt x="544486" y="604170"/>
                </a:lnTo>
                <a:lnTo>
                  <a:pt x="552862" y="542391"/>
                </a:lnTo>
                <a:lnTo>
                  <a:pt x="550899" y="510913"/>
                </a:lnTo>
                <a:lnTo>
                  <a:pt x="535193" y="456988"/>
                </a:lnTo>
                <a:lnTo>
                  <a:pt x="504304" y="414712"/>
                </a:lnTo>
                <a:lnTo>
                  <a:pt x="461373" y="381729"/>
                </a:lnTo>
                <a:lnTo>
                  <a:pt x="407317" y="356599"/>
                </a:lnTo>
                <a:lnTo>
                  <a:pt x="344492" y="336180"/>
                </a:lnTo>
                <a:lnTo>
                  <a:pt x="248618" y="312883"/>
                </a:lnTo>
                <a:lnTo>
                  <a:pt x="228003" y="307058"/>
                </a:lnTo>
                <a:lnTo>
                  <a:pt x="177874" y="286967"/>
                </a:lnTo>
                <a:lnTo>
                  <a:pt x="144498" y="259677"/>
                </a:lnTo>
                <a:lnTo>
                  <a:pt x="129773" y="220215"/>
                </a:lnTo>
                <a:lnTo>
                  <a:pt x="128791" y="204182"/>
                </a:lnTo>
                <a:lnTo>
                  <a:pt x="131082" y="180949"/>
                </a:lnTo>
                <a:lnTo>
                  <a:pt x="149406" y="142731"/>
                </a:lnTo>
                <a:lnTo>
                  <a:pt x="186120" y="115376"/>
                </a:lnTo>
                <a:lnTo>
                  <a:pt x="238474" y="101240"/>
                </a:lnTo>
                <a:lnTo>
                  <a:pt x="270148" y="99473"/>
                </a:lnTo>
                <a:lnTo>
                  <a:pt x="498266" y="99473"/>
                </a:lnTo>
                <a:lnTo>
                  <a:pt x="482642" y="79578"/>
                </a:lnTo>
                <a:lnTo>
                  <a:pt x="434999" y="40836"/>
                </a:lnTo>
                <a:lnTo>
                  <a:pt x="375381" y="14724"/>
                </a:lnTo>
                <a:lnTo>
                  <a:pt x="307320" y="1636"/>
                </a:lnTo>
                <a:lnTo>
                  <a:pt x="270148" y="0"/>
                </a:lnTo>
                <a:close/>
              </a:path>
              <a:path w="4521200" h="957579">
                <a:moveTo>
                  <a:pt x="498266" y="99473"/>
                </a:moveTo>
                <a:lnTo>
                  <a:pt x="270148" y="99473"/>
                </a:lnTo>
                <a:lnTo>
                  <a:pt x="292464" y="100324"/>
                </a:lnTo>
                <a:lnTo>
                  <a:pt x="313341" y="102876"/>
                </a:lnTo>
                <a:lnTo>
                  <a:pt x="350774" y="113085"/>
                </a:lnTo>
                <a:lnTo>
                  <a:pt x="393770" y="142338"/>
                </a:lnTo>
                <a:lnTo>
                  <a:pt x="419097" y="189784"/>
                </a:lnTo>
                <a:lnTo>
                  <a:pt x="424070" y="232453"/>
                </a:lnTo>
                <a:lnTo>
                  <a:pt x="424070" y="270148"/>
                </a:lnTo>
                <a:lnTo>
                  <a:pt x="536109" y="270148"/>
                </a:lnTo>
                <a:lnTo>
                  <a:pt x="536109" y="232453"/>
                </a:lnTo>
                <a:lnTo>
                  <a:pt x="533949" y="195347"/>
                </a:lnTo>
                <a:lnTo>
                  <a:pt x="527470" y="161513"/>
                </a:lnTo>
                <a:lnTo>
                  <a:pt x="516672" y="130951"/>
                </a:lnTo>
                <a:lnTo>
                  <a:pt x="501555" y="103661"/>
                </a:lnTo>
                <a:lnTo>
                  <a:pt x="498266" y="99473"/>
                </a:lnTo>
                <a:close/>
              </a:path>
              <a:path w="4521200" h="957579">
                <a:moveTo>
                  <a:pt x="740684" y="231406"/>
                </a:moveTo>
                <a:lnTo>
                  <a:pt x="632834" y="231406"/>
                </a:lnTo>
                <a:lnTo>
                  <a:pt x="632834" y="747621"/>
                </a:lnTo>
                <a:lnTo>
                  <a:pt x="740684" y="747621"/>
                </a:lnTo>
                <a:lnTo>
                  <a:pt x="740684" y="231406"/>
                </a:lnTo>
                <a:close/>
              </a:path>
              <a:path w="4521200" h="957579">
                <a:moveTo>
                  <a:pt x="687282" y="14659"/>
                </a:moveTo>
                <a:lnTo>
                  <a:pt x="645464" y="26438"/>
                </a:lnTo>
                <a:lnTo>
                  <a:pt x="618174" y="58636"/>
                </a:lnTo>
                <a:lnTo>
                  <a:pt x="612939" y="87955"/>
                </a:lnTo>
                <a:lnTo>
                  <a:pt x="614248" y="103465"/>
                </a:lnTo>
                <a:lnTo>
                  <a:pt x="633881" y="141356"/>
                </a:lnTo>
                <a:lnTo>
                  <a:pt x="672165" y="160008"/>
                </a:lnTo>
                <a:lnTo>
                  <a:pt x="687282" y="161251"/>
                </a:lnTo>
                <a:lnTo>
                  <a:pt x="702792" y="160008"/>
                </a:lnTo>
                <a:lnTo>
                  <a:pt x="740684" y="141356"/>
                </a:lnTo>
                <a:lnTo>
                  <a:pt x="760317" y="103465"/>
                </a:lnTo>
                <a:lnTo>
                  <a:pt x="761626" y="87955"/>
                </a:lnTo>
                <a:lnTo>
                  <a:pt x="760317" y="72510"/>
                </a:lnTo>
                <a:lnTo>
                  <a:pt x="740684" y="35601"/>
                </a:lnTo>
                <a:lnTo>
                  <a:pt x="702792" y="15968"/>
                </a:lnTo>
                <a:lnTo>
                  <a:pt x="687282" y="14659"/>
                </a:lnTo>
                <a:close/>
              </a:path>
              <a:path w="4521200" h="957579">
                <a:moveTo>
                  <a:pt x="964613" y="231406"/>
                </a:moveTo>
                <a:lnTo>
                  <a:pt x="858857" y="231406"/>
                </a:lnTo>
                <a:lnTo>
                  <a:pt x="858857" y="747621"/>
                </a:lnTo>
                <a:lnTo>
                  <a:pt x="966708" y="747621"/>
                </a:lnTo>
                <a:lnTo>
                  <a:pt x="966708" y="439777"/>
                </a:lnTo>
                <a:lnTo>
                  <a:pt x="968605" y="411178"/>
                </a:lnTo>
                <a:lnTo>
                  <a:pt x="983788" y="364583"/>
                </a:lnTo>
                <a:lnTo>
                  <a:pt x="1013499" y="332385"/>
                </a:lnTo>
                <a:lnTo>
                  <a:pt x="1053812" y="316155"/>
                </a:lnTo>
                <a:lnTo>
                  <a:pt x="1077699" y="314126"/>
                </a:lnTo>
                <a:lnTo>
                  <a:pt x="1582700" y="314126"/>
                </a:lnTo>
                <a:lnTo>
                  <a:pt x="1579206" y="306796"/>
                </a:lnTo>
                <a:lnTo>
                  <a:pt x="1261987" y="306796"/>
                </a:lnTo>
                <a:lnTo>
                  <a:pt x="1253586" y="292137"/>
                </a:lnTo>
                <a:lnTo>
                  <a:pt x="964613" y="292137"/>
                </a:lnTo>
                <a:lnTo>
                  <a:pt x="964613" y="231406"/>
                </a:lnTo>
                <a:close/>
              </a:path>
              <a:path w="4521200" h="957579">
                <a:moveTo>
                  <a:pt x="1394967" y="314126"/>
                </a:moveTo>
                <a:lnTo>
                  <a:pt x="1077699" y="314126"/>
                </a:lnTo>
                <a:lnTo>
                  <a:pt x="1099884" y="315762"/>
                </a:lnTo>
                <a:lnTo>
                  <a:pt x="1119321" y="320670"/>
                </a:lnTo>
                <a:lnTo>
                  <a:pt x="1161401" y="354243"/>
                </a:lnTo>
                <a:lnTo>
                  <a:pt x="1174489" y="390367"/>
                </a:lnTo>
                <a:lnTo>
                  <a:pt x="1176125" y="747621"/>
                </a:lnTo>
                <a:lnTo>
                  <a:pt x="1283976" y="747621"/>
                </a:lnTo>
                <a:lnTo>
                  <a:pt x="1283976" y="439777"/>
                </a:lnTo>
                <a:lnTo>
                  <a:pt x="1285873" y="411178"/>
                </a:lnTo>
                <a:lnTo>
                  <a:pt x="1301056" y="364583"/>
                </a:lnTo>
                <a:lnTo>
                  <a:pt x="1330767" y="332385"/>
                </a:lnTo>
                <a:lnTo>
                  <a:pt x="1371080" y="316155"/>
                </a:lnTo>
                <a:lnTo>
                  <a:pt x="1394967" y="314126"/>
                </a:lnTo>
                <a:close/>
              </a:path>
              <a:path w="4521200" h="957579">
                <a:moveTo>
                  <a:pt x="1582700" y="314126"/>
                </a:moveTo>
                <a:lnTo>
                  <a:pt x="1394967" y="314126"/>
                </a:lnTo>
                <a:lnTo>
                  <a:pt x="1417152" y="315762"/>
                </a:lnTo>
                <a:lnTo>
                  <a:pt x="1436589" y="320670"/>
                </a:lnTo>
                <a:lnTo>
                  <a:pt x="1478668" y="354243"/>
                </a:lnTo>
                <a:lnTo>
                  <a:pt x="1491757" y="390367"/>
                </a:lnTo>
                <a:lnTo>
                  <a:pt x="1493393" y="747621"/>
                </a:lnTo>
                <a:lnTo>
                  <a:pt x="1601243" y="747621"/>
                </a:lnTo>
                <a:lnTo>
                  <a:pt x="1601243" y="404176"/>
                </a:lnTo>
                <a:lnTo>
                  <a:pt x="1599804" y="375577"/>
                </a:lnTo>
                <a:lnTo>
                  <a:pt x="1595484" y="349465"/>
                </a:lnTo>
                <a:lnTo>
                  <a:pt x="1588286" y="325840"/>
                </a:lnTo>
                <a:lnTo>
                  <a:pt x="1582700" y="314126"/>
                </a:lnTo>
                <a:close/>
              </a:path>
              <a:path w="4521200" h="957579">
                <a:moveTo>
                  <a:pt x="1427427" y="223029"/>
                </a:moveTo>
                <a:lnTo>
                  <a:pt x="1371669" y="229050"/>
                </a:lnTo>
                <a:lnTo>
                  <a:pt x="1330047" y="247112"/>
                </a:lnTo>
                <a:lnTo>
                  <a:pt x="1300467" y="274075"/>
                </a:lnTo>
                <a:lnTo>
                  <a:pt x="1278740" y="306796"/>
                </a:lnTo>
                <a:lnTo>
                  <a:pt x="1579206" y="306796"/>
                </a:lnTo>
                <a:lnTo>
                  <a:pt x="1551245" y="269101"/>
                </a:lnTo>
                <a:lnTo>
                  <a:pt x="1516429" y="243971"/>
                </a:lnTo>
                <a:lnTo>
                  <a:pt x="1474807" y="228265"/>
                </a:lnTo>
                <a:lnTo>
                  <a:pt x="1427427" y="223029"/>
                </a:lnTo>
                <a:close/>
              </a:path>
              <a:path w="4521200" h="957579">
                <a:moveTo>
                  <a:pt x="1116441" y="223029"/>
                </a:moveTo>
                <a:lnTo>
                  <a:pt x="1066705" y="228265"/>
                </a:lnTo>
                <a:lnTo>
                  <a:pt x="1028486" y="243971"/>
                </a:lnTo>
                <a:lnTo>
                  <a:pt x="989809" y="278918"/>
                </a:lnTo>
                <a:lnTo>
                  <a:pt x="981367" y="292137"/>
                </a:lnTo>
                <a:lnTo>
                  <a:pt x="1253586" y="292137"/>
                </a:lnTo>
                <a:lnTo>
                  <a:pt x="1225273" y="259481"/>
                </a:lnTo>
                <a:lnTo>
                  <a:pt x="1189868" y="236576"/>
                </a:lnTo>
                <a:lnTo>
                  <a:pt x="1143797" y="224535"/>
                </a:lnTo>
                <a:lnTo>
                  <a:pt x="1116441" y="223029"/>
                </a:lnTo>
                <a:close/>
              </a:path>
              <a:path w="4521200" h="957579">
                <a:moveTo>
                  <a:pt x="1820526" y="231406"/>
                </a:moveTo>
                <a:lnTo>
                  <a:pt x="1714771" y="231406"/>
                </a:lnTo>
                <a:lnTo>
                  <a:pt x="1714771" y="957038"/>
                </a:lnTo>
                <a:lnTo>
                  <a:pt x="1822621" y="957038"/>
                </a:lnTo>
                <a:lnTo>
                  <a:pt x="1822621" y="677466"/>
                </a:lnTo>
                <a:lnTo>
                  <a:pt x="2194272" y="677466"/>
                </a:lnTo>
                <a:lnTo>
                  <a:pt x="2201863" y="668435"/>
                </a:lnTo>
                <a:lnTo>
                  <a:pt x="2202113" y="668042"/>
                </a:lnTo>
                <a:lnTo>
                  <a:pt x="1981778" y="668042"/>
                </a:lnTo>
                <a:lnTo>
                  <a:pt x="1948664" y="665228"/>
                </a:lnTo>
                <a:lnTo>
                  <a:pt x="1891074" y="642716"/>
                </a:lnTo>
                <a:lnTo>
                  <a:pt x="1846900" y="598083"/>
                </a:lnTo>
                <a:lnTo>
                  <a:pt x="1824388" y="533687"/>
                </a:lnTo>
                <a:lnTo>
                  <a:pt x="1821574" y="494225"/>
                </a:lnTo>
                <a:lnTo>
                  <a:pt x="1821574" y="484801"/>
                </a:lnTo>
                <a:lnTo>
                  <a:pt x="1824388" y="445797"/>
                </a:lnTo>
                <a:lnTo>
                  <a:pt x="1846900" y="381925"/>
                </a:lnTo>
                <a:lnTo>
                  <a:pt x="1891074" y="337358"/>
                </a:lnTo>
                <a:lnTo>
                  <a:pt x="1948664" y="314846"/>
                </a:lnTo>
                <a:lnTo>
                  <a:pt x="1981778" y="312032"/>
                </a:lnTo>
                <a:lnTo>
                  <a:pt x="2201349" y="312032"/>
                </a:lnTo>
                <a:lnTo>
                  <a:pt x="2200816" y="311181"/>
                </a:lnTo>
                <a:lnTo>
                  <a:pt x="2196311" y="305749"/>
                </a:lnTo>
                <a:lnTo>
                  <a:pt x="1820526" y="305749"/>
                </a:lnTo>
                <a:lnTo>
                  <a:pt x="1820526" y="231406"/>
                </a:lnTo>
                <a:close/>
              </a:path>
              <a:path w="4521200" h="957579">
                <a:moveTo>
                  <a:pt x="2194272" y="677466"/>
                </a:moveTo>
                <a:lnTo>
                  <a:pt x="1839374" y="677466"/>
                </a:lnTo>
                <a:lnTo>
                  <a:pt x="1846180" y="687871"/>
                </a:lnTo>
                <a:lnTo>
                  <a:pt x="1872881" y="718302"/>
                </a:lnTo>
                <a:lnTo>
                  <a:pt x="1911950" y="743040"/>
                </a:lnTo>
                <a:lnTo>
                  <a:pt x="1966857" y="759139"/>
                </a:lnTo>
                <a:lnTo>
                  <a:pt x="2013191" y="762280"/>
                </a:lnTo>
                <a:lnTo>
                  <a:pt x="2044996" y="760317"/>
                </a:lnTo>
                <a:lnTo>
                  <a:pt x="2104680" y="744610"/>
                </a:lnTo>
                <a:lnTo>
                  <a:pt x="2158409" y="713459"/>
                </a:lnTo>
                <a:lnTo>
                  <a:pt x="2194272" y="677466"/>
                </a:lnTo>
                <a:close/>
              </a:path>
              <a:path w="4521200" h="957579">
                <a:moveTo>
                  <a:pt x="2201349" y="312032"/>
                </a:moveTo>
                <a:lnTo>
                  <a:pt x="1981778" y="312032"/>
                </a:lnTo>
                <a:lnTo>
                  <a:pt x="2015285" y="314846"/>
                </a:lnTo>
                <a:lnTo>
                  <a:pt x="2045651" y="323288"/>
                </a:lnTo>
                <a:lnTo>
                  <a:pt x="2096958" y="357057"/>
                </a:lnTo>
                <a:lnTo>
                  <a:pt x="2131512" y="411505"/>
                </a:lnTo>
                <a:lnTo>
                  <a:pt x="2143030" y="484801"/>
                </a:lnTo>
                <a:lnTo>
                  <a:pt x="2143030" y="494225"/>
                </a:lnTo>
                <a:lnTo>
                  <a:pt x="2140216" y="533687"/>
                </a:lnTo>
                <a:lnTo>
                  <a:pt x="2117703" y="598083"/>
                </a:lnTo>
                <a:lnTo>
                  <a:pt x="2073857" y="642716"/>
                </a:lnTo>
                <a:lnTo>
                  <a:pt x="2015743" y="665228"/>
                </a:lnTo>
                <a:lnTo>
                  <a:pt x="1981778" y="668042"/>
                </a:lnTo>
                <a:lnTo>
                  <a:pt x="2202113" y="668042"/>
                </a:lnTo>
                <a:lnTo>
                  <a:pt x="2233668" y="609471"/>
                </a:lnTo>
                <a:lnTo>
                  <a:pt x="2249898" y="537745"/>
                </a:lnTo>
                <a:lnTo>
                  <a:pt x="2251927" y="497367"/>
                </a:lnTo>
                <a:lnTo>
                  <a:pt x="2251927" y="481660"/>
                </a:lnTo>
                <a:lnTo>
                  <a:pt x="2249833" y="441347"/>
                </a:lnTo>
                <a:lnTo>
                  <a:pt x="2243550" y="404176"/>
                </a:lnTo>
                <a:lnTo>
                  <a:pt x="2233079" y="370145"/>
                </a:lnTo>
                <a:lnTo>
                  <a:pt x="2218420" y="339256"/>
                </a:lnTo>
                <a:lnTo>
                  <a:pt x="2201349" y="312032"/>
                </a:lnTo>
                <a:close/>
              </a:path>
              <a:path w="4521200" h="957579">
                <a:moveTo>
                  <a:pt x="2013191" y="216747"/>
                </a:moveTo>
                <a:lnTo>
                  <a:pt x="1946439" y="223553"/>
                </a:lnTo>
                <a:lnTo>
                  <a:pt x="1896964" y="243971"/>
                </a:lnTo>
                <a:lnTo>
                  <a:pt x="1862148" y="273028"/>
                </a:lnTo>
                <a:lnTo>
                  <a:pt x="1837280" y="305749"/>
                </a:lnTo>
                <a:lnTo>
                  <a:pt x="2196311" y="305749"/>
                </a:lnTo>
                <a:lnTo>
                  <a:pt x="2157362" y="265633"/>
                </a:lnTo>
                <a:lnTo>
                  <a:pt x="2104091" y="234416"/>
                </a:lnTo>
                <a:lnTo>
                  <a:pt x="2044931" y="218710"/>
                </a:lnTo>
                <a:lnTo>
                  <a:pt x="2013191" y="216747"/>
                </a:lnTo>
                <a:close/>
              </a:path>
              <a:path w="4521200" h="957579">
                <a:moveTo>
                  <a:pt x="2451528" y="14659"/>
                </a:moveTo>
                <a:lnTo>
                  <a:pt x="2343678" y="14659"/>
                </a:lnTo>
                <a:lnTo>
                  <a:pt x="2343678" y="747621"/>
                </a:lnTo>
                <a:lnTo>
                  <a:pt x="2451528" y="747621"/>
                </a:lnTo>
                <a:lnTo>
                  <a:pt x="2451528" y="14659"/>
                </a:lnTo>
                <a:close/>
              </a:path>
              <a:path w="4521200" h="957579">
                <a:moveTo>
                  <a:pt x="2677552" y="231406"/>
                </a:moveTo>
                <a:lnTo>
                  <a:pt x="2569702" y="231406"/>
                </a:lnTo>
                <a:lnTo>
                  <a:pt x="2569702" y="747621"/>
                </a:lnTo>
                <a:lnTo>
                  <a:pt x="2677552" y="747621"/>
                </a:lnTo>
                <a:lnTo>
                  <a:pt x="2677552" y="231406"/>
                </a:lnTo>
                <a:close/>
              </a:path>
              <a:path w="4521200" h="957579">
                <a:moveTo>
                  <a:pt x="2624151" y="14659"/>
                </a:moveTo>
                <a:lnTo>
                  <a:pt x="2582333" y="26438"/>
                </a:lnTo>
                <a:lnTo>
                  <a:pt x="2555043" y="58636"/>
                </a:lnTo>
                <a:lnTo>
                  <a:pt x="2549807" y="87955"/>
                </a:lnTo>
                <a:lnTo>
                  <a:pt x="2551116" y="103465"/>
                </a:lnTo>
                <a:lnTo>
                  <a:pt x="2570749" y="141356"/>
                </a:lnTo>
                <a:lnTo>
                  <a:pt x="2609033" y="160008"/>
                </a:lnTo>
                <a:lnTo>
                  <a:pt x="2624151" y="161251"/>
                </a:lnTo>
                <a:lnTo>
                  <a:pt x="2639661" y="160008"/>
                </a:lnTo>
                <a:lnTo>
                  <a:pt x="2677552" y="141356"/>
                </a:lnTo>
                <a:lnTo>
                  <a:pt x="2697185" y="103465"/>
                </a:lnTo>
                <a:lnTo>
                  <a:pt x="2698494" y="87955"/>
                </a:lnTo>
                <a:lnTo>
                  <a:pt x="2697185" y="72510"/>
                </a:lnTo>
                <a:lnTo>
                  <a:pt x="2677552" y="35601"/>
                </a:lnTo>
                <a:lnTo>
                  <a:pt x="2639661" y="15968"/>
                </a:lnTo>
                <a:lnTo>
                  <a:pt x="2624151" y="14659"/>
                </a:lnTo>
                <a:close/>
              </a:path>
              <a:path w="4521200" h="957579">
                <a:moveTo>
                  <a:pt x="3035509" y="216747"/>
                </a:moveTo>
                <a:lnTo>
                  <a:pt x="2964569" y="224862"/>
                </a:lnTo>
                <a:lnTo>
                  <a:pt x="2900435" y="249207"/>
                </a:lnTo>
                <a:lnTo>
                  <a:pt x="2846771" y="287687"/>
                </a:lnTo>
                <a:lnTo>
                  <a:pt x="2805150" y="340303"/>
                </a:lnTo>
                <a:lnTo>
                  <a:pt x="2779234" y="405223"/>
                </a:lnTo>
                <a:lnTo>
                  <a:pt x="2770596" y="482707"/>
                </a:lnTo>
                <a:lnTo>
                  <a:pt x="2770596" y="496319"/>
                </a:lnTo>
                <a:lnTo>
                  <a:pt x="2772756" y="536698"/>
                </a:lnTo>
                <a:lnTo>
                  <a:pt x="2790032" y="608423"/>
                </a:lnTo>
                <a:lnTo>
                  <a:pt x="2824455" y="667846"/>
                </a:lnTo>
                <a:lnTo>
                  <a:pt x="2872098" y="713394"/>
                </a:lnTo>
                <a:lnTo>
                  <a:pt x="2931651" y="744610"/>
                </a:lnTo>
                <a:lnTo>
                  <a:pt x="2999188" y="760317"/>
                </a:lnTo>
                <a:lnTo>
                  <a:pt x="3035509" y="762280"/>
                </a:lnTo>
                <a:lnTo>
                  <a:pt x="3071307" y="760644"/>
                </a:lnTo>
                <a:lnTo>
                  <a:pt x="3134655" y="747555"/>
                </a:lnTo>
                <a:lnTo>
                  <a:pt x="3187075" y="721378"/>
                </a:lnTo>
                <a:lnTo>
                  <a:pt x="3228959" y="685254"/>
                </a:lnTo>
                <a:lnTo>
                  <a:pt x="3244309" y="665948"/>
                </a:lnTo>
                <a:lnTo>
                  <a:pt x="3037603" y="665948"/>
                </a:lnTo>
                <a:lnTo>
                  <a:pt x="3015615" y="664704"/>
                </a:lnTo>
                <a:lnTo>
                  <a:pt x="2974778" y="654757"/>
                </a:lnTo>
                <a:lnTo>
                  <a:pt x="2939046" y="634928"/>
                </a:lnTo>
                <a:lnTo>
                  <a:pt x="2910775" y="605609"/>
                </a:lnTo>
                <a:lnTo>
                  <a:pt x="2890226" y="567063"/>
                </a:lnTo>
                <a:lnTo>
                  <a:pt x="2879755" y="520468"/>
                </a:lnTo>
                <a:lnTo>
                  <a:pt x="2878550" y="496319"/>
                </a:lnTo>
                <a:lnTo>
                  <a:pt x="2878551" y="482707"/>
                </a:lnTo>
                <a:lnTo>
                  <a:pt x="2883681" y="434541"/>
                </a:lnTo>
                <a:lnTo>
                  <a:pt x="2899388" y="392658"/>
                </a:lnTo>
                <a:lnTo>
                  <a:pt x="2923994" y="358627"/>
                </a:lnTo>
                <a:lnTo>
                  <a:pt x="2955930" y="334021"/>
                </a:lnTo>
                <a:lnTo>
                  <a:pt x="2994673" y="318314"/>
                </a:lnTo>
                <a:lnTo>
                  <a:pt x="3037603" y="313079"/>
                </a:lnTo>
                <a:lnTo>
                  <a:pt x="3243476" y="313079"/>
                </a:lnTo>
                <a:lnTo>
                  <a:pt x="3228959" y="294820"/>
                </a:lnTo>
                <a:lnTo>
                  <a:pt x="3187075" y="258696"/>
                </a:lnTo>
                <a:lnTo>
                  <a:pt x="3134655" y="232060"/>
                </a:lnTo>
                <a:lnTo>
                  <a:pt x="3071307" y="218448"/>
                </a:lnTo>
                <a:lnTo>
                  <a:pt x="3035509" y="216747"/>
                </a:lnTo>
                <a:close/>
              </a:path>
              <a:path w="4521200" h="957579">
                <a:moveTo>
                  <a:pt x="3186290" y="541344"/>
                </a:moveTo>
                <a:lnTo>
                  <a:pt x="3170322" y="591081"/>
                </a:lnTo>
                <a:lnTo>
                  <a:pt x="3141265" y="631394"/>
                </a:lnTo>
                <a:lnTo>
                  <a:pt x="3097549" y="657309"/>
                </a:lnTo>
                <a:lnTo>
                  <a:pt x="3037603" y="665948"/>
                </a:lnTo>
                <a:lnTo>
                  <a:pt x="3244309" y="665948"/>
                </a:lnTo>
                <a:lnTo>
                  <a:pt x="3273460" y="616735"/>
                </a:lnTo>
                <a:lnTo>
                  <a:pt x="3290999" y="565427"/>
                </a:lnTo>
                <a:lnTo>
                  <a:pt x="3186290" y="541344"/>
                </a:lnTo>
                <a:close/>
              </a:path>
              <a:path w="4521200" h="957579">
                <a:moveTo>
                  <a:pt x="3243476" y="313079"/>
                </a:moveTo>
                <a:lnTo>
                  <a:pt x="3037603" y="313079"/>
                </a:lnTo>
                <a:lnTo>
                  <a:pt x="3059658" y="314126"/>
                </a:lnTo>
                <a:lnTo>
                  <a:pt x="3079749" y="317267"/>
                </a:lnTo>
                <a:lnTo>
                  <a:pt x="3128373" y="338929"/>
                </a:lnTo>
                <a:lnTo>
                  <a:pt x="3161160" y="374857"/>
                </a:lnTo>
                <a:lnTo>
                  <a:pt x="3179811" y="420798"/>
                </a:lnTo>
                <a:lnTo>
                  <a:pt x="3183149" y="437683"/>
                </a:lnTo>
                <a:lnTo>
                  <a:pt x="3287858" y="415694"/>
                </a:lnTo>
                <a:lnTo>
                  <a:pt x="3281706" y="389058"/>
                </a:lnTo>
                <a:lnTo>
                  <a:pt x="3272675" y="363601"/>
                </a:lnTo>
                <a:lnTo>
                  <a:pt x="3260764" y="339322"/>
                </a:lnTo>
                <a:lnTo>
                  <a:pt x="3245974" y="316220"/>
                </a:lnTo>
                <a:lnTo>
                  <a:pt x="3243476" y="313079"/>
                </a:lnTo>
                <a:close/>
              </a:path>
              <a:path w="4521200" h="957579">
                <a:moveTo>
                  <a:pt x="3481356" y="231406"/>
                </a:moveTo>
                <a:lnTo>
                  <a:pt x="3373506" y="231406"/>
                </a:lnTo>
                <a:lnTo>
                  <a:pt x="3373506" y="747621"/>
                </a:lnTo>
                <a:lnTo>
                  <a:pt x="3481356" y="747621"/>
                </a:lnTo>
                <a:lnTo>
                  <a:pt x="3481356" y="231406"/>
                </a:lnTo>
                <a:close/>
              </a:path>
              <a:path w="4521200" h="957579">
                <a:moveTo>
                  <a:pt x="3427955" y="14659"/>
                </a:moveTo>
                <a:lnTo>
                  <a:pt x="3386137" y="26438"/>
                </a:lnTo>
                <a:lnTo>
                  <a:pt x="3358847" y="58636"/>
                </a:lnTo>
                <a:lnTo>
                  <a:pt x="3353612" y="87955"/>
                </a:lnTo>
                <a:lnTo>
                  <a:pt x="3354920" y="103465"/>
                </a:lnTo>
                <a:lnTo>
                  <a:pt x="3374553" y="141356"/>
                </a:lnTo>
                <a:lnTo>
                  <a:pt x="3412837" y="160008"/>
                </a:lnTo>
                <a:lnTo>
                  <a:pt x="3427955" y="161251"/>
                </a:lnTo>
                <a:lnTo>
                  <a:pt x="3443465" y="160008"/>
                </a:lnTo>
                <a:lnTo>
                  <a:pt x="3481356" y="141356"/>
                </a:lnTo>
                <a:lnTo>
                  <a:pt x="3500989" y="103465"/>
                </a:lnTo>
                <a:lnTo>
                  <a:pt x="3502298" y="87955"/>
                </a:lnTo>
                <a:lnTo>
                  <a:pt x="3500989" y="72510"/>
                </a:lnTo>
                <a:lnTo>
                  <a:pt x="3481356" y="35601"/>
                </a:lnTo>
                <a:lnTo>
                  <a:pt x="3443465" y="15968"/>
                </a:lnTo>
                <a:lnTo>
                  <a:pt x="3427955" y="14659"/>
                </a:lnTo>
                <a:close/>
              </a:path>
              <a:path w="4521200" h="957579">
                <a:moveTo>
                  <a:pt x="3798477" y="322503"/>
                </a:moveTo>
                <a:lnTo>
                  <a:pt x="3690627" y="322503"/>
                </a:lnTo>
                <a:lnTo>
                  <a:pt x="3690627" y="643959"/>
                </a:lnTo>
                <a:lnTo>
                  <a:pt x="3697433" y="686366"/>
                </a:lnTo>
                <a:lnTo>
                  <a:pt x="3717851" y="719349"/>
                </a:lnTo>
                <a:lnTo>
                  <a:pt x="3750834" y="740553"/>
                </a:lnTo>
                <a:lnTo>
                  <a:pt x="3793241" y="747621"/>
                </a:lnTo>
                <a:lnTo>
                  <a:pt x="3935645" y="747621"/>
                </a:lnTo>
                <a:lnTo>
                  <a:pt x="3935645" y="656524"/>
                </a:lnTo>
                <a:lnTo>
                  <a:pt x="3827795" y="656524"/>
                </a:lnTo>
                <a:lnTo>
                  <a:pt x="3814968" y="654561"/>
                </a:lnTo>
                <a:lnTo>
                  <a:pt x="3805806" y="648671"/>
                </a:lnTo>
                <a:lnTo>
                  <a:pt x="3800309" y="638854"/>
                </a:lnTo>
                <a:lnTo>
                  <a:pt x="3798477" y="625111"/>
                </a:lnTo>
                <a:lnTo>
                  <a:pt x="3798477" y="322503"/>
                </a:lnTo>
                <a:close/>
              </a:path>
              <a:path w="4521200" h="957579">
                <a:moveTo>
                  <a:pt x="3952399" y="231406"/>
                </a:moveTo>
                <a:lnTo>
                  <a:pt x="3548223" y="231406"/>
                </a:lnTo>
                <a:lnTo>
                  <a:pt x="3548223" y="322503"/>
                </a:lnTo>
                <a:lnTo>
                  <a:pt x="3952399" y="322503"/>
                </a:lnTo>
                <a:lnTo>
                  <a:pt x="3952399" y="231406"/>
                </a:lnTo>
                <a:close/>
              </a:path>
              <a:path w="4521200" h="957579">
                <a:moveTo>
                  <a:pt x="3798477" y="60731"/>
                </a:moveTo>
                <a:lnTo>
                  <a:pt x="3690627" y="60731"/>
                </a:lnTo>
                <a:lnTo>
                  <a:pt x="3690627" y="231406"/>
                </a:lnTo>
                <a:lnTo>
                  <a:pt x="3798477" y="231406"/>
                </a:lnTo>
                <a:lnTo>
                  <a:pt x="3798477" y="60731"/>
                </a:lnTo>
                <a:close/>
              </a:path>
              <a:path w="4521200" h="957579">
                <a:moveTo>
                  <a:pt x="4520976" y="672230"/>
                </a:moveTo>
                <a:lnTo>
                  <a:pt x="4414173" y="672230"/>
                </a:lnTo>
                <a:lnTo>
                  <a:pt x="4414173" y="831388"/>
                </a:lnTo>
                <a:lnTo>
                  <a:pt x="4412341" y="845131"/>
                </a:lnTo>
                <a:lnTo>
                  <a:pt x="4406843" y="854947"/>
                </a:lnTo>
                <a:lnTo>
                  <a:pt x="4397681" y="860837"/>
                </a:lnTo>
                <a:lnTo>
                  <a:pt x="4384854" y="862800"/>
                </a:lnTo>
                <a:lnTo>
                  <a:pt x="4096905" y="862800"/>
                </a:lnTo>
                <a:lnTo>
                  <a:pt x="4096905" y="957038"/>
                </a:lnTo>
                <a:lnTo>
                  <a:pt x="4417314" y="957038"/>
                </a:lnTo>
                <a:lnTo>
                  <a:pt x="4440088" y="955271"/>
                </a:lnTo>
                <a:lnTo>
                  <a:pt x="4477784" y="941136"/>
                </a:lnTo>
                <a:lnTo>
                  <a:pt x="4505074" y="913453"/>
                </a:lnTo>
                <a:lnTo>
                  <a:pt x="4519209" y="875758"/>
                </a:lnTo>
                <a:lnTo>
                  <a:pt x="4520852" y="854947"/>
                </a:lnTo>
                <a:lnTo>
                  <a:pt x="4520976" y="672230"/>
                </a:lnTo>
                <a:close/>
              </a:path>
              <a:path w="4521200" h="957579">
                <a:moveTo>
                  <a:pt x="4139836" y="231406"/>
                </a:moveTo>
                <a:lnTo>
                  <a:pt x="4031986" y="231406"/>
                </a:lnTo>
                <a:lnTo>
                  <a:pt x="4031986" y="542391"/>
                </a:lnTo>
                <a:lnTo>
                  <a:pt x="4038530" y="603908"/>
                </a:lnTo>
                <a:lnTo>
                  <a:pt x="4058163" y="656524"/>
                </a:lnTo>
                <a:lnTo>
                  <a:pt x="4089314" y="699193"/>
                </a:lnTo>
                <a:lnTo>
                  <a:pt x="4130412" y="730867"/>
                </a:lnTo>
                <a:lnTo>
                  <a:pt x="4179625" y="750500"/>
                </a:lnTo>
                <a:lnTo>
                  <a:pt x="4235121" y="757045"/>
                </a:lnTo>
                <a:lnTo>
                  <a:pt x="4258680" y="756259"/>
                </a:lnTo>
                <a:lnTo>
                  <a:pt x="4299517" y="749977"/>
                </a:lnTo>
                <a:lnTo>
                  <a:pt x="4345850" y="730344"/>
                </a:lnTo>
                <a:lnTo>
                  <a:pt x="4377394" y="703054"/>
                </a:lnTo>
                <a:lnTo>
                  <a:pt x="4397420" y="672230"/>
                </a:lnTo>
                <a:lnTo>
                  <a:pt x="4520976" y="672230"/>
                </a:lnTo>
                <a:lnTo>
                  <a:pt x="4520976" y="664901"/>
                </a:lnTo>
                <a:lnTo>
                  <a:pt x="4266534" y="664901"/>
                </a:lnTo>
                <a:lnTo>
                  <a:pt x="4238328" y="662937"/>
                </a:lnTo>
                <a:lnTo>
                  <a:pt x="4191732" y="647231"/>
                </a:lnTo>
                <a:lnTo>
                  <a:pt x="4158683" y="615099"/>
                </a:lnTo>
                <a:lnTo>
                  <a:pt x="4141930" y="565362"/>
                </a:lnTo>
                <a:lnTo>
                  <a:pt x="4139836" y="534015"/>
                </a:lnTo>
                <a:lnTo>
                  <a:pt x="4139836" y="231406"/>
                </a:lnTo>
                <a:close/>
              </a:path>
              <a:path w="4521200" h="957579">
                <a:moveTo>
                  <a:pt x="4520976" y="231406"/>
                </a:moveTo>
                <a:lnTo>
                  <a:pt x="4413126" y="231406"/>
                </a:lnTo>
                <a:lnTo>
                  <a:pt x="4413126" y="493178"/>
                </a:lnTo>
                <a:lnTo>
                  <a:pt x="4410574" y="532575"/>
                </a:lnTo>
                <a:lnTo>
                  <a:pt x="4390155" y="596447"/>
                </a:lnTo>
                <a:lnTo>
                  <a:pt x="4350759" y="640163"/>
                </a:lnTo>
                <a:lnTo>
                  <a:pt x="4297881" y="662152"/>
                </a:lnTo>
                <a:lnTo>
                  <a:pt x="4266534" y="664901"/>
                </a:lnTo>
                <a:lnTo>
                  <a:pt x="4520976" y="664901"/>
                </a:lnTo>
                <a:lnTo>
                  <a:pt x="4520976" y="2314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/>
          <p:nvPr/>
        </p:nvSpPr>
        <p:spPr>
          <a:xfrm>
            <a:off x="1071171" y="2293123"/>
            <a:ext cx="4644390" cy="942975"/>
          </a:xfrm>
          <a:custGeom>
            <a:avLst/>
            <a:gdLst/>
            <a:ahLst/>
            <a:cxnLst/>
            <a:rect l="l" t="t" r="r" b="b"/>
            <a:pathLst>
              <a:path w="4644390" h="942975">
                <a:moveTo>
                  <a:pt x="113085" y="0"/>
                </a:moveTo>
                <a:lnTo>
                  <a:pt x="0" y="0"/>
                </a:lnTo>
                <a:lnTo>
                  <a:pt x="0" y="732962"/>
                </a:lnTo>
                <a:lnTo>
                  <a:pt x="113085" y="732962"/>
                </a:lnTo>
                <a:lnTo>
                  <a:pt x="113085" y="0"/>
                </a:lnTo>
                <a:close/>
              </a:path>
              <a:path w="4644390" h="942975">
                <a:moveTo>
                  <a:pt x="332875" y="216747"/>
                </a:moveTo>
                <a:lnTo>
                  <a:pt x="227120" y="216747"/>
                </a:lnTo>
                <a:lnTo>
                  <a:pt x="227120" y="732962"/>
                </a:lnTo>
                <a:lnTo>
                  <a:pt x="334970" y="732962"/>
                </a:lnTo>
                <a:lnTo>
                  <a:pt x="334970" y="472236"/>
                </a:lnTo>
                <a:lnTo>
                  <a:pt x="337457" y="432840"/>
                </a:lnTo>
                <a:lnTo>
                  <a:pt x="357351" y="368967"/>
                </a:lnTo>
                <a:lnTo>
                  <a:pt x="396813" y="325251"/>
                </a:lnTo>
                <a:lnTo>
                  <a:pt x="450738" y="303263"/>
                </a:lnTo>
                <a:lnTo>
                  <a:pt x="482609" y="300514"/>
                </a:lnTo>
                <a:lnTo>
                  <a:pt x="684646" y="300514"/>
                </a:lnTo>
                <a:lnTo>
                  <a:pt x="680681" y="294231"/>
                </a:lnTo>
                <a:lnTo>
                  <a:pt x="332875" y="294231"/>
                </a:lnTo>
                <a:lnTo>
                  <a:pt x="332875" y="216747"/>
                </a:lnTo>
                <a:close/>
              </a:path>
              <a:path w="4644390" h="942975">
                <a:moveTo>
                  <a:pt x="684646" y="300514"/>
                </a:moveTo>
                <a:lnTo>
                  <a:pt x="482609" y="300514"/>
                </a:lnTo>
                <a:lnTo>
                  <a:pt x="510357" y="302543"/>
                </a:lnTo>
                <a:lnTo>
                  <a:pt x="534964" y="308629"/>
                </a:lnTo>
                <a:lnTo>
                  <a:pt x="574753" y="332974"/>
                </a:lnTo>
                <a:lnTo>
                  <a:pt x="599883" y="373287"/>
                </a:lnTo>
                <a:lnTo>
                  <a:pt x="608260" y="431400"/>
                </a:lnTo>
                <a:lnTo>
                  <a:pt x="608260" y="732962"/>
                </a:lnTo>
                <a:lnTo>
                  <a:pt x="716110" y="732962"/>
                </a:lnTo>
                <a:lnTo>
                  <a:pt x="716110" y="423023"/>
                </a:lnTo>
                <a:lnTo>
                  <a:pt x="714474" y="390760"/>
                </a:lnTo>
                <a:lnTo>
                  <a:pt x="709566" y="360983"/>
                </a:lnTo>
                <a:lnTo>
                  <a:pt x="701385" y="333694"/>
                </a:lnTo>
                <a:lnTo>
                  <a:pt x="689933" y="308891"/>
                </a:lnTo>
                <a:lnTo>
                  <a:pt x="684646" y="300514"/>
                </a:lnTo>
                <a:close/>
              </a:path>
              <a:path w="4644390" h="942975">
                <a:moveTo>
                  <a:pt x="514022" y="208370"/>
                </a:moveTo>
                <a:lnTo>
                  <a:pt x="448841" y="215176"/>
                </a:lnTo>
                <a:lnTo>
                  <a:pt x="401983" y="235594"/>
                </a:lnTo>
                <a:lnTo>
                  <a:pt x="370047" y="263866"/>
                </a:lnTo>
                <a:lnTo>
                  <a:pt x="349629" y="294231"/>
                </a:lnTo>
                <a:lnTo>
                  <a:pt x="680681" y="294231"/>
                </a:lnTo>
                <a:lnTo>
                  <a:pt x="639476" y="249010"/>
                </a:lnTo>
                <a:lnTo>
                  <a:pt x="594320" y="223095"/>
                </a:lnTo>
                <a:lnTo>
                  <a:pt x="542490" y="210006"/>
                </a:lnTo>
                <a:lnTo>
                  <a:pt x="514022" y="208370"/>
                </a:lnTo>
                <a:close/>
              </a:path>
              <a:path w="4644390" h="942975">
                <a:moveTo>
                  <a:pt x="1069224" y="202088"/>
                </a:moveTo>
                <a:lnTo>
                  <a:pt x="998284" y="210203"/>
                </a:lnTo>
                <a:lnTo>
                  <a:pt x="934150" y="234547"/>
                </a:lnTo>
                <a:lnTo>
                  <a:pt x="880486" y="273028"/>
                </a:lnTo>
                <a:lnTo>
                  <a:pt x="838865" y="325644"/>
                </a:lnTo>
                <a:lnTo>
                  <a:pt x="812949" y="390564"/>
                </a:lnTo>
                <a:lnTo>
                  <a:pt x="804311" y="468048"/>
                </a:lnTo>
                <a:lnTo>
                  <a:pt x="804311" y="481660"/>
                </a:lnTo>
                <a:lnTo>
                  <a:pt x="806470" y="522039"/>
                </a:lnTo>
                <a:lnTo>
                  <a:pt x="823747" y="593764"/>
                </a:lnTo>
                <a:lnTo>
                  <a:pt x="858170" y="653186"/>
                </a:lnTo>
                <a:lnTo>
                  <a:pt x="905813" y="698735"/>
                </a:lnTo>
                <a:lnTo>
                  <a:pt x="965366" y="729951"/>
                </a:lnTo>
                <a:lnTo>
                  <a:pt x="1032903" y="745658"/>
                </a:lnTo>
                <a:lnTo>
                  <a:pt x="1069224" y="747621"/>
                </a:lnTo>
                <a:lnTo>
                  <a:pt x="1105021" y="745985"/>
                </a:lnTo>
                <a:lnTo>
                  <a:pt x="1168370" y="732896"/>
                </a:lnTo>
                <a:lnTo>
                  <a:pt x="1220790" y="706719"/>
                </a:lnTo>
                <a:lnTo>
                  <a:pt x="1262674" y="670594"/>
                </a:lnTo>
                <a:lnTo>
                  <a:pt x="1278024" y="651289"/>
                </a:lnTo>
                <a:lnTo>
                  <a:pt x="1071318" y="651289"/>
                </a:lnTo>
                <a:lnTo>
                  <a:pt x="1049329" y="650045"/>
                </a:lnTo>
                <a:lnTo>
                  <a:pt x="1008493" y="640098"/>
                </a:lnTo>
                <a:lnTo>
                  <a:pt x="972761" y="620269"/>
                </a:lnTo>
                <a:lnTo>
                  <a:pt x="944490" y="590950"/>
                </a:lnTo>
                <a:lnTo>
                  <a:pt x="923941" y="552404"/>
                </a:lnTo>
                <a:lnTo>
                  <a:pt x="913470" y="505809"/>
                </a:lnTo>
                <a:lnTo>
                  <a:pt x="912265" y="481660"/>
                </a:lnTo>
                <a:lnTo>
                  <a:pt x="912266" y="468048"/>
                </a:lnTo>
                <a:lnTo>
                  <a:pt x="917396" y="419882"/>
                </a:lnTo>
                <a:lnTo>
                  <a:pt x="933103" y="377999"/>
                </a:lnTo>
                <a:lnTo>
                  <a:pt x="957709" y="343968"/>
                </a:lnTo>
                <a:lnTo>
                  <a:pt x="989645" y="319362"/>
                </a:lnTo>
                <a:lnTo>
                  <a:pt x="1028388" y="303655"/>
                </a:lnTo>
                <a:lnTo>
                  <a:pt x="1071318" y="298420"/>
                </a:lnTo>
                <a:lnTo>
                  <a:pt x="1277191" y="298420"/>
                </a:lnTo>
                <a:lnTo>
                  <a:pt x="1262674" y="280161"/>
                </a:lnTo>
                <a:lnTo>
                  <a:pt x="1220790" y="244037"/>
                </a:lnTo>
                <a:lnTo>
                  <a:pt x="1168370" y="217401"/>
                </a:lnTo>
                <a:lnTo>
                  <a:pt x="1105021" y="203789"/>
                </a:lnTo>
                <a:lnTo>
                  <a:pt x="1069224" y="202088"/>
                </a:lnTo>
                <a:close/>
              </a:path>
              <a:path w="4644390" h="942975">
                <a:moveTo>
                  <a:pt x="1220005" y="526685"/>
                </a:moveTo>
                <a:lnTo>
                  <a:pt x="1204037" y="576422"/>
                </a:lnTo>
                <a:lnTo>
                  <a:pt x="1174980" y="616735"/>
                </a:lnTo>
                <a:lnTo>
                  <a:pt x="1131264" y="642650"/>
                </a:lnTo>
                <a:lnTo>
                  <a:pt x="1071318" y="651289"/>
                </a:lnTo>
                <a:lnTo>
                  <a:pt x="1278024" y="651289"/>
                </a:lnTo>
                <a:lnTo>
                  <a:pt x="1307175" y="602075"/>
                </a:lnTo>
                <a:lnTo>
                  <a:pt x="1324714" y="550768"/>
                </a:lnTo>
                <a:lnTo>
                  <a:pt x="1220005" y="526685"/>
                </a:lnTo>
                <a:close/>
              </a:path>
              <a:path w="4644390" h="942975">
                <a:moveTo>
                  <a:pt x="1277191" y="298420"/>
                </a:moveTo>
                <a:lnTo>
                  <a:pt x="1071318" y="298420"/>
                </a:lnTo>
                <a:lnTo>
                  <a:pt x="1093373" y="299467"/>
                </a:lnTo>
                <a:lnTo>
                  <a:pt x="1113464" y="302608"/>
                </a:lnTo>
                <a:lnTo>
                  <a:pt x="1162088" y="324270"/>
                </a:lnTo>
                <a:lnTo>
                  <a:pt x="1194875" y="360198"/>
                </a:lnTo>
                <a:lnTo>
                  <a:pt x="1213526" y="406139"/>
                </a:lnTo>
                <a:lnTo>
                  <a:pt x="1216864" y="423023"/>
                </a:lnTo>
                <a:lnTo>
                  <a:pt x="1321573" y="401034"/>
                </a:lnTo>
                <a:lnTo>
                  <a:pt x="1315421" y="374399"/>
                </a:lnTo>
                <a:lnTo>
                  <a:pt x="1306390" y="348942"/>
                </a:lnTo>
                <a:lnTo>
                  <a:pt x="1294479" y="324662"/>
                </a:lnTo>
                <a:lnTo>
                  <a:pt x="1279689" y="301561"/>
                </a:lnTo>
                <a:lnTo>
                  <a:pt x="1277191" y="298420"/>
                </a:lnTo>
                <a:close/>
              </a:path>
              <a:path w="4644390" h="942975">
                <a:moveTo>
                  <a:pt x="1515071" y="0"/>
                </a:moveTo>
                <a:lnTo>
                  <a:pt x="1407221" y="0"/>
                </a:lnTo>
                <a:lnTo>
                  <a:pt x="1407221" y="732962"/>
                </a:lnTo>
                <a:lnTo>
                  <a:pt x="1515071" y="732962"/>
                </a:lnTo>
                <a:lnTo>
                  <a:pt x="1515071" y="0"/>
                </a:lnTo>
                <a:close/>
              </a:path>
              <a:path w="4644390" h="942975">
                <a:moveTo>
                  <a:pt x="1735860" y="216747"/>
                </a:moveTo>
                <a:lnTo>
                  <a:pt x="1628010" y="216747"/>
                </a:lnTo>
                <a:lnTo>
                  <a:pt x="1628010" y="526685"/>
                </a:lnTo>
                <a:lnTo>
                  <a:pt x="1634554" y="588987"/>
                </a:lnTo>
                <a:lnTo>
                  <a:pt x="1654187" y="641865"/>
                </a:lnTo>
                <a:lnTo>
                  <a:pt x="1685338" y="684534"/>
                </a:lnTo>
                <a:lnTo>
                  <a:pt x="1726436" y="716208"/>
                </a:lnTo>
                <a:lnTo>
                  <a:pt x="1775649" y="735841"/>
                </a:lnTo>
                <a:lnTo>
                  <a:pt x="1831145" y="742385"/>
                </a:lnTo>
                <a:lnTo>
                  <a:pt x="1865568" y="740684"/>
                </a:lnTo>
                <a:lnTo>
                  <a:pt x="1921063" y="727072"/>
                </a:lnTo>
                <a:lnTo>
                  <a:pt x="1959544" y="700829"/>
                </a:lnTo>
                <a:lnTo>
                  <a:pt x="1985721" y="670987"/>
                </a:lnTo>
                <a:lnTo>
                  <a:pt x="1994491" y="655477"/>
                </a:lnTo>
                <a:lnTo>
                  <a:pt x="2117000" y="655477"/>
                </a:lnTo>
                <a:lnTo>
                  <a:pt x="2117000" y="650242"/>
                </a:lnTo>
                <a:lnTo>
                  <a:pt x="1862557" y="650242"/>
                </a:lnTo>
                <a:lnTo>
                  <a:pt x="1834351" y="648278"/>
                </a:lnTo>
                <a:lnTo>
                  <a:pt x="1787756" y="632572"/>
                </a:lnTo>
                <a:lnTo>
                  <a:pt x="1754707" y="600439"/>
                </a:lnTo>
                <a:lnTo>
                  <a:pt x="1737954" y="550703"/>
                </a:lnTo>
                <a:lnTo>
                  <a:pt x="1735860" y="519355"/>
                </a:lnTo>
                <a:lnTo>
                  <a:pt x="1735860" y="216747"/>
                </a:lnTo>
                <a:close/>
              </a:path>
              <a:path w="4644390" h="942975">
                <a:moveTo>
                  <a:pt x="2117000" y="655477"/>
                </a:moveTo>
                <a:lnTo>
                  <a:pt x="2011244" y="655477"/>
                </a:lnTo>
                <a:lnTo>
                  <a:pt x="2011244" y="732962"/>
                </a:lnTo>
                <a:lnTo>
                  <a:pt x="2117000" y="732962"/>
                </a:lnTo>
                <a:lnTo>
                  <a:pt x="2117000" y="655477"/>
                </a:lnTo>
                <a:close/>
              </a:path>
              <a:path w="4644390" h="942975">
                <a:moveTo>
                  <a:pt x="2117000" y="216747"/>
                </a:moveTo>
                <a:lnTo>
                  <a:pt x="2009150" y="216747"/>
                </a:lnTo>
                <a:lnTo>
                  <a:pt x="2009150" y="477472"/>
                </a:lnTo>
                <a:lnTo>
                  <a:pt x="2006597" y="516934"/>
                </a:lnTo>
                <a:lnTo>
                  <a:pt x="1986179" y="581330"/>
                </a:lnTo>
                <a:lnTo>
                  <a:pt x="1946783" y="625504"/>
                </a:lnTo>
                <a:lnTo>
                  <a:pt x="1893905" y="647493"/>
                </a:lnTo>
                <a:lnTo>
                  <a:pt x="1862557" y="650242"/>
                </a:lnTo>
                <a:lnTo>
                  <a:pt x="2117000" y="650242"/>
                </a:lnTo>
                <a:lnTo>
                  <a:pt x="2117000" y="216747"/>
                </a:lnTo>
                <a:close/>
              </a:path>
              <a:path w="4644390" h="942975">
                <a:moveTo>
                  <a:pt x="2303652" y="546580"/>
                </a:moveTo>
                <a:lnTo>
                  <a:pt x="2203131" y="570663"/>
                </a:lnTo>
                <a:lnTo>
                  <a:pt x="2213602" y="612350"/>
                </a:lnTo>
                <a:lnTo>
                  <a:pt x="2230355" y="648409"/>
                </a:lnTo>
                <a:lnTo>
                  <a:pt x="2253391" y="678840"/>
                </a:lnTo>
                <a:lnTo>
                  <a:pt x="2282710" y="703643"/>
                </a:lnTo>
                <a:lnTo>
                  <a:pt x="2317264" y="722883"/>
                </a:lnTo>
                <a:lnTo>
                  <a:pt x="2356006" y="736626"/>
                </a:lnTo>
                <a:lnTo>
                  <a:pt x="2398937" y="744872"/>
                </a:lnTo>
                <a:lnTo>
                  <a:pt x="2446056" y="747621"/>
                </a:lnTo>
                <a:lnTo>
                  <a:pt x="2492258" y="744938"/>
                </a:lnTo>
                <a:lnTo>
                  <a:pt x="2533487" y="736888"/>
                </a:lnTo>
                <a:lnTo>
                  <a:pt x="2569743" y="723472"/>
                </a:lnTo>
                <a:lnTo>
                  <a:pt x="2626220" y="681065"/>
                </a:lnTo>
                <a:lnTo>
                  <a:pt x="2639328" y="660712"/>
                </a:lnTo>
                <a:lnTo>
                  <a:pt x="2446056" y="660712"/>
                </a:lnTo>
                <a:lnTo>
                  <a:pt x="2429040" y="660058"/>
                </a:lnTo>
                <a:lnTo>
                  <a:pt x="2381136" y="650242"/>
                </a:lnTo>
                <a:lnTo>
                  <a:pt x="2342459" y="626289"/>
                </a:lnTo>
                <a:lnTo>
                  <a:pt x="2314908" y="585060"/>
                </a:lnTo>
                <a:lnTo>
                  <a:pt x="2308560" y="566933"/>
                </a:lnTo>
                <a:lnTo>
                  <a:pt x="2303652" y="546580"/>
                </a:lnTo>
                <a:close/>
              </a:path>
              <a:path w="4644390" h="942975">
                <a:moveTo>
                  <a:pt x="2424067" y="202088"/>
                </a:moveTo>
                <a:lnTo>
                  <a:pt x="2381267" y="204640"/>
                </a:lnTo>
                <a:lnTo>
                  <a:pt x="2342917" y="212297"/>
                </a:lnTo>
                <a:lnTo>
                  <a:pt x="2279568" y="242924"/>
                </a:lnTo>
                <a:lnTo>
                  <a:pt x="2238732" y="291090"/>
                </a:lnTo>
                <a:lnTo>
                  <a:pt x="2225120" y="356010"/>
                </a:lnTo>
                <a:lnTo>
                  <a:pt x="2226691" y="379504"/>
                </a:lnTo>
                <a:lnTo>
                  <a:pt x="2239256" y="419817"/>
                </a:lnTo>
                <a:lnTo>
                  <a:pt x="2263928" y="451491"/>
                </a:lnTo>
                <a:lnTo>
                  <a:pt x="2297958" y="476098"/>
                </a:lnTo>
                <a:lnTo>
                  <a:pt x="2340365" y="494225"/>
                </a:lnTo>
                <a:lnTo>
                  <a:pt x="2388008" y="507838"/>
                </a:lnTo>
                <a:lnTo>
                  <a:pt x="2449197" y="519355"/>
                </a:lnTo>
                <a:lnTo>
                  <a:pt x="2473280" y="524395"/>
                </a:lnTo>
                <a:lnTo>
                  <a:pt x="2512022" y="536436"/>
                </a:lnTo>
                <a:lnTo>
                  <a:pt x="2546314" y="562286"/>
                </a:lnTo>
                <a:lnTo>
                  <a:pt x="2552859" y="589510"/>
                </a:lnTo>
                <a:lnTo>
                  <a:pt x="2551092" y="604497"/>
                </a:lnTo>
                <a:lnTo>
                  <a:pt x="2524587" y="640818"/>
                </a:lnTo>
                <a:lnTo>
                  <a:pt x="2470204" y="659469"/>
                </a:lnTo>
                <a:lnTo>
                  <a:pt x="2446056" y="660712"/>
                </a:lnTo>
                <a:lnTo>
                  <a:pt x="2639328" y="660712"/>
                </a:lnTo>
                <a:lnTo>
                  <a:pt x="2644217" y="653121"/>
                </a:lnTo>
                <a:lnTo>
                  <a:pt x="2655015" y="620858"/>
                </a:lnTo>
                <a:lnTo>
                  <a:pt x="2658615" y="584275"/>
                </a:lnTo>
                <a:lnTo>
                  <a:pt x="2656913" y="559407"/>
                </a:lnTo>
                <a:lnTo>
                  <a:pt x="2643301" y="517523"/>
                </a:lnTo>
                <a:lnTo>
                  <a:pt x="2617058" y="485718"/>
                </a:lnTo>
                <a:lnTo>
                  <a:pt x="2580934" y="461635"/>
                </a:lnTo>
                <a:lnTo>
                  <a:pt x="2535516" y="444423"/>
                </a:lnTo>
                <a:lnTo>
                  <a:pt x="2484732" y="431335"/>
                </a:lnTo>
                <a:lnTo>
                  <a:pt x="2420925" y="419882"/>
                </a:lnTo>
                <a:lnTo>
                  <a:pt x="2401031" y="415759"/>
                </a:lnTo>
                <a:lnTo>
                  <a:pt x="2353912" y="397893"/>
                </a:lnTo>
                <a:lnTo>
                  <a:pt x="2331334" y="366481"/>
                </a:lnTo>
                <a:lnTo>
                  <a:pt x="2329829" y="351821"/>
                </a:lnTo>
                <a:lnTo>
                  <a:pt x="2331399" y="338013"/>
                </a:lnTo>
                <a:lnTo>
                  <a:pt x="2354959" y="306797"/>
                </a:lnTo>
                <a:lnTo>
                  <a:pt x="2403256" y="291090"/>
                </a:lnTo>
                <a:lnTo>
                  <a:pt x="2424067" y="290043"/>
                </a:lnTo>
                <a:lnTo>
                  <a:pt x="2614389" y="290043"/>
                </a:lnTo>
                <a:lnTo>
                  <a:pt x="2613066" y="287687"/>
                </a:lnTo>
                <a:lnTo>
                  <a:pt x="2566471" y="241877"/>
                </a:lnTo>
                <a:lnTo>
                  <a:pt x="2503122" y="212035"/>
                </a:lnTo>
                <a:lnTo>
                  <a:pt x="2465558" y="204574"/>
                </a:lnTo>
                <a:lnTo>
                  <a:pt x="2424067" y="202088"/>
                </a:lnTo>
                <a:close/>
              </a:path>
              <a:path w="4644390" h="942975">
                <a:moveTo>
                  <a:pt x="2614389" y="290043"/>
                </a:moveTo>
                <a:lnTo>
                  <a:pt x="2424067" y="290043"/>
                </a:lnTo>
                <a:lnTo>
                  <a:pt x="2445663" y="291287"/>
                </a:lnTo>
                <a:lnTo>
                  <a:pt x="2465427" y="295017"/>
                </a:lnTo>
                <a:lnTo>
                  <a:pt x="2513331" y="321129"/>
                </a:lnTo>
                <a:lnTo>
                  <a:pt x="2533226" y="354112"/>
                </a:lnTo>
                <a:lnTo>
                  <a:pt x="2539246" y="375904"/>
                </a:lnTo>
                <a:lnTo>
                  <a:pt x="2639767" y="347633"/>
                </a:lnTo>
                <a:lnTo>
                  <a:pt x="2628903" y="315893"/>
                </a:lnTo>
                <a:lnTo>
                  <a:pt x="2614389" y="290043"/>
                </a:lnTo>
                <a:close/>
              </a:path>
              <a:path w="4644390" h="942975">
                <a:moveTo>
                  <a:pt x="2850641" y="216747"/>
                </a:moveTo>
                <a:lnTo>
                  <a:pt x="2742791" y="216747"/>
                </a:lnTo>
                <a:lnTo>
                  <a:pt x="2742791" y="732962"/>
                </a:lnTo>
                <a:lnTo>
                  <a:pt x="2850641" y="732962"/>
                </a:lnTo>
                <a:lnTo>
                  <a:pt x="2850641" y="216747"/>
                </a:lnTo>
                <a:close/>
              </a:path>
              <a:path w="4644390" h="942975">
                <a:moveTo>
                  <a:pt x="2797239" y="0"/>
                </a:moveTo>
                <a:lnTo>
                  <a:pt x="2755421" y="11779"/>
                </a:lnTo>
                <a:lnTo>
                  <a:pt x="2728131" y="43977"/>
                </a:lnTo>
                <a:lnTo>
                  <a:pt x="2722896" y="73296"/>
                </a:lnTo>
                <a:lnTo>
                  <a:pt x="2724205" y="88806"/>
                </a:lnTo>
                <a:lnTo>
                  <a:pt x="2743838" y="126697"/>
                </a:lnTo>
                <a:lnTo>
                  <a:pt x="2782122" y="145349"/>
                </a:lnTo>
                <a:lnTo>
                  <a:pt x="2797239" y="146592"/>
                </a:lnTo>
                <a:lnTo>
                  <a:pt x="2812749" y="145349"/>
                </a:lnTo>
                <a:lnTo>
                  <a:pt x="2850641" y="126697"/>
                </a:lnTo>
                <a:lnTo>
                  <a:pt x="2870274" y="88806"/>
                </a:lnTo>
                <a:lnTo>
                  <a:pt x="2871582" y="73296"/>
                </a:lnTo>
                <a:lnTo>
                  <a:pt x="2870274" y="57851"/>
                </a:lnTo>
                <a:lnTo>
                  <a:pt x="2850641" y="20941"/>
                </a:lnTo>
                <a:lnTo>
                  <a:pt x="2812749" y="1308"/>
                </a:lnTo>
                <a:lnTo>
                  <a:pt x="2797239" y="0"/>
                </a:lnTo>
                <a:close/>
              </a:path>
              <a:path w="4644390" h="942975">
                <a:moveTo>
                  <a:pt x="3028498" y="216747"/>
                </a:moveTo>
                <a:lnTo>
                  <a:pt x="2914366" y="216747"/>
                </a:lnTo>
                <a:lnTo>
                  <a:pt x="3088183" y="732962"/>
                </a:lnTo>
                <a:lnTo>
                  <a:pt x="3259905" y="732962"/>
                </a:lnTo>
                <a:lnTo>
                  <a:pt x="3286700" y="653383"/>
                </a:lnTo>
                <a:lnTo>
                  <a:pt x="3165667" y="653383"/>
                </a:lnTo>
                <a:lnTo>
                  <a:pt x="3028498" y="216747"/>
                </a:lnTo>
                <a:close/>
              </a:path>
              <a:path w="4644390" h="942975">
                <a:moveTo>
                  <a:pt x="3433722" y="216747"/>
                </a:moveTo>
                <a:lnTo>
                  <a:pt x="3319589" y="216747"/>
                </a:lnTo>
                <a:lnTo>
                  <a:pt x="3182421" y="653383"/>
                </a:lnTo>
                <a:lnTo>
                  <a:pt x="3286700" y="653383"/>
                </a:lnTo>
                <a:lnTo>
                  <a:pt x="3433722" y="216747"/>
                </a:lnTo>
                <a:close/>
              </a:path>
              <a:path w="4644390" h="942975">
                <a:moveTo>
                  <a:pt x="3604340" y="216747"/>
                </a:moveTo>
                <a:lnTo>
                  <a:pt x="3496490" y="216747"/>
                </a:lnTo>
                <a:lnTo>
                  <a:pt x="3496490" y="732962"/>
                </a:lnTo>
                <a:lnTo>
                  <a:pt x="3604340" y="732962"/>
                </a:lnTo>
                <a:lnTo>
                  <a:pt x="3604340" y="216747"/>
                </a:lnTo>
                <a:close/>
              </a:path>
              <a:path w="4644390" h="942975">
                <a:moveTo>
                  <a:pt x="3550938" y="0"/>
                </a:moveTo>
                <a:lnTo>
                  <a:pt x="3509120" y="11779"/>
                </a:lnTo>
                <a:lnTo>
                  <a:pt x="3481831" y="43977"/>
                </a:lnTo>
                <a:lnTo>
                  <a:pt x="3476595" y="73296"/>
                </a:lnTo>
                <a:lnTo>
                  <a:pt x="3477904" y="88806"/>
                </a:lnTo>
                <a:lnTo>
                  <a:pt x="3497537" y="126697"/>
                </a:lnTo>
                <a:lnTo>
                  <a:pt x="3535821" y="145349"/>
                </a:lnTo>
                <a:lnTo>
                  <a:pt x="3550938" y="146592"/>
                </a:lnTo>
                <a:lnTo>
                  <a:pt x="3566448" y="145349"/>
                </a:lnTo>
                <a:lnTo>
                  <a:pt x="3604340" y="126697"/>
                </a:lnTo>
                <a:lnTo>
                  <a:pt x="3623973" y="88806"/>
                </a:lnTo>
                <a:lnTo>
                  <a:pt x="3625282" y="73296"/>
                </a:lnTo>
                <a:lnTo>
                  <a:pt x="3623973" y="57851"/>
                </a:lnTo>
                <a:lnTo>
                  <a:pt x="3604340" y="20941"/>
                </a:lnTo>
                <a:lnTo>
                  <a:pt x="3566448" y="1308"/>
                </a:lnTo>
                <a:lnTo>
                  <a:pt x="3550938" y="0"/>
                </a:lnTo>
                <a:close/>
              </a:path>
              <a:path w="4644390" h="942975">
                <a:moveTo>
                  <a:pt x="3921461" y="307844"/>
                </a:moveTo>
                <a:lnTo>
                  <a:pt x="3813610" y="307844"/>
                </a:lnTo>
                <a:lnTo>
                  <a:pt x="3813610" y="629300"/>
                </a:lnTo>
                <a:lnTo>
                  <a:pt x="3820416" y="671707"/>
                </a:lnTo>
                <a:lnTo>
                  <a:pt x="3840835" y="704690"/>
                </a:lnTo>
                <a:lnTo>
                  <a:pt x="3873818" y="725894"/>
                </a:lnTo>
                <a:lnTo>
                  <a:pt x="3916225" y="732962"/>
                </a:lnTo>
                <a:lnTo>
                  <a:pt x="4058629" y="732962"/>
                </a:lnTo>
                <a:lnTo>
                  <a:pt x="4058629" y="641865"/>
                </a:lnTo>
                <a:lnTo>
                  <a:pt x="3950779" y="641865"/>
                </a:lnTo>
                <a:lnTo>
                  <a:pt x="3937952" y="639902"/>
                </a:lnTo>
                <a:lnTo>
                  <a:pt x="3928790" y="634012"/>
                </a:lnTo>
                <a:lnTo>
                  <a:pt x="3923293" y="624195"/>
                </a:lnTo>
                <a:lnTo>
                  <a:pt x="3921461" y="610452"/>
                </a:lnTo>
                <a:lnTo>
                  <a:pt x="3921461" y="307844"/>
                </a:lnTo>
                <a:close/>
              </a:path>
              <a:path w="4644390" h="942975">
                <a:moveTo>
                  <a:pt x="4075382" y="216747"/>
                </a:moveTo>
                <a:lnTo>
                  <a:pt x="3671207" y="216747"/>
                </a:lnTo>
                <a:lnTo>
                  <a:pt x="3671207" y="307844"/>
                </a:lnTo>
                <a:lnTo>
                  <a:pt x="4075382" y="307844"/>
                </a:lnTo>
                <a:lnTo>
                  <a:pt x="4075382" y="216747"/>
                </a:lnTo>
                <a:close/>
              </a:path>
              <a:path w="4644390" h="942975">
                <a:moveTo>
                  <a:pt x="3921461" y="46071"/>
                </a:moveTo>
                <a:lnTo>
                  <a:pt x="3813610" y="46071"/>
                </a:lnTo>
                <a:lnTo>
                  <a:pt x="3813610" y="216747"/>
                </a:lnTo>
                <a:lnTo>
                  <a:pt x="3921461" y="216747"/>
                </a:lnTo>
                <a:lnTo>
                  <a:pt x="3921461" y="46071"/>
                </a:lnTo>
                <a:close/>
              </a:path>
              <a:path w="4644390" h="942975">
                <a:moveTo>
                  <a:pt x="4643960" y="657571"/>
                </a:moveTo>
                <a:lnTo>
                  <a:pt x="4537157" y="657571"/>
                </a:lnTo>
                <a:lnTo>
                  <a:pt x="4537157" y="816729"/>
                </a:lnTo>
                <a:lnTo>
                  <a:pt x="4535324" y="830472"/>
                </a:lnTo>
                <a:lnTo>
                  <a:pt x="4529827" y="840288"/>
                </a:lnTo>
                <a:lnTo>
                  <a:pt x="4520665" y="846178"/>
                </a:lnTo>
                <a:lnTo>
                  <a:pt x="4507838" y="848141"/>
                </a:lnTo>
                <a:lnTo>
                  <a:pt x="4219889" y="848141"/>
                </a:lnTo>
                <a:lnTo>
                  <a:pt x="4219889" y="942379"/>
                </a:lnTo>
                <a:lnTo>
                  <a:pt x="4540298" y="942379"/>
                </a:lnTo>
                <a:lnTo>
                  <a:pt x="4563072" y="940612"/>
                </a:lnTo>
                <a:lnTo>
                  <a:pt x="4600767" y="926477"/>
                </a:lnTo>
                <a:lnTo>
                  <a:pt x="4628057" y="898794"/>
                </a:lnTo>
                <a:lnTo>
                  <a:pt x="4642193" y="861099"/>
                </a:lnTo>
                <a:lnTo>
                  <a:pt x="4643836" y="840288"/>
                </a:lnTo>
                <a:lnTo>
                  <a:pt x="4643960" y="657571"/>
                </a:lnTo>
                <a:close/>
              </a:path>
              <a:path w="4644390" h="942975">
                <a:moveTo>
                  <a:pt x="4262820" y="216747"/>
                </a:moveTo>
                <a:lnTo>
                  <a:pt x="4154970" y="216747"/>
                </a:lnTo>
                <a:lnTo>
                  <a:pt x="4154970" y="527732"/>
                </a:lnTo>
                <a:lnTo>
                  <a:pt x="4161514" y="589249"/>
                </a:lnTo>
                <a:lnTo>
                  <a:pt x="4181147" y="641865"/>
                </a:lnTo>
                <a:lnTo>
                  <a:pt x="4212298" y="684534"/>
                </a:lnTo>
                <a:lnTo>
                  <a:pt x="4253396" y="716208"/>
                </a:lnTo>
                <a:lnTo>
                  <a:pt x="4302609" y="735841"/>
                </a:lnTo>
                <a:lnTo>
                  <a:pt x="4358105" y="742385"/>
                </a:lnTo>
                <a:lnTo>
                  <a:pt x="4381664" y="741600"/>
                </a:lnTo>
                <a:lnTo>
                  <a:pt x="4422501" y="735317"/>
                </a:lnTo>
                <a:lnTo>
                  <a:pt x="4468834" y="715685"/>
                </a:lnTo>
                <a:lnTo>
                  <a:pt x="4500378" y="688395"/>
                </a:lnTo>
                <a:lnTo>
                  <a:pt x="4520403" y="657571"/>
                </a:lnTo>
                <a:lnTo>
                  <a:pt x="4643960" y="657571"/>
                </a:lnTo>
                <a:lnTo>
                  <a:pt x="4643960" y="650242"/>
                </a:lnTo>
                <a:lnTo>
                  <a:pt x="4389517" y="650242"/>
                </a:lnTo>
                <a:lnTo>
                  <a:pt x="4361311" y="648278"/>
                </a:lnTo>
                <a:lnTo>
                  <a:pt x="4314716" y="632572"/>
                </a:lnTo>
                <a:lnTo>
                  <a:pt x="4281667" y="600439"/>
                </a:lnTo>
                <a:lnTo>
                  <a:pt x="4264914" y="550703"/>
                </a:lnTo>
                <a:lnTo>
                  <a:pt x="4262820" y="519355"/>
                </a:lnTo>
                <a:lnTo>
                  <a:pt x="4262820" y="216747"/>
                </a:lnTo>
                <a:close/>
              </a:path>
              <a:path w="4644390" h="942975">
                <a:moveTo>
                  <a:pt x="4643960" y="216747"/>
                </a:moveTo>
                <a:lnTo>
                  <a:pt x="4536110" y="216747"/>
                </a:lnTo>
                <a:lnTo>
                  <a:pt x="4536110" y="478519"/>
                </a:lnTo>
                <a:lnTo>
                  <a:pt x="4533557" y="517916"/>
                </a:lnTo>
                <a:lnTo>
                  <a:pt x="4513139" y="581788"/>
                </a:lnTo>
                <a:lnTo>
                  <a:pt x="4473742" y="625504"/>
                </a:lnTo>
                <a:lnTo>
                  <a:pt x="4420864" y="647493"/>
                </a:lnTo>
                <a:lnTo>
                  <a:pt x="4389517" y="650242"/>
                </a:lnTo>
                <a:lnTo>
                  <a:pt x="4643960" y="650242"/>
                </a:lnTo>
                <a:lnTo>
                  <a:pt x="4643960" y="216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34744" y="4319240"/>
            <a:ext cx="10536256" cy="1711989"/>
          </a:xfrm>
          <a:prstGeom prst="rect">
            <a:avLst/>
          </a:prstGeom>
        </p:spPr>
      </p:pic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41707" y="6638645"/>
            <a:ext cx="10315898" cy="1371581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43173" y="9135847"/>
            <a:ext cx="10384209" cy="1379277"/>
          </a:xfrm>
          <a:prstGeom prst="rect">
            <a:avLst/>
          </a:prstGeom>
        </p:spPr>
      </p:pic>
      <p:sp>
        <p:nvSpPr>
          <p:cNvPr id="8" name="object 8" descr=""/>
          <p:cNvSpPr/>
          <p:nvPr/>
        </p:nvSpPr>
        <p:spPr>
          <a:xfrm>
            <a:off x="1065936" y="6732778"/>
            <a:ext cx="6005195" cy="942975"/>
          </a:xfrm>
          <a:custGeom>
            <a:avLst/>
            <a:gdLst/>
            <a:ahLst/>
            <a:cxnLst/>
            <a:rect l="l" t="t" r="r" b="b"/>
            <a:pathLst>
              <a:path w="6005195" h="942975">
                <a:moveTo>
                  <a:pt x="114132" y="0"/>
                </a:moveTo>
                <a:lnTo>
                  <a:pt x="0" y="0"/>
                </a:lnTo>
                <a:lnTo>
                  <a:pt x="0" y="481660"/>
                </a:lnTo>
                <a:lnTo>
                  <a:pt x="2094" y="522497"/>
                </a:lnTo>
                <a:lnTo>
                  <a:pt x="8376" y="560192"/>
                </a:lnTo>
                <a:lnTo>
                  <a:pt x="33506" y="626159"/>
                </a:lnTo>
                <a:lnTo>
                  <a:pt x="74866" y="677989"/>
                </a:lnTo>
                <a:lnTo>
                  <a:pt x="129838" y="716208"/>
                </a:lnTo>
                <a:lnTo>
                  <a:pt x="198685" y="739768"/>
                </a:lnTo>
                <a:lnTo>
                  <a:pt x="237623" y="745658"/>
                </a:lnTo>
                <a:lnTo>
                  <a:pt x="279572" y="747621"/>
                </a:lnTo>
                <a:lnTo>
                  <a:pt x="321063" y="745658"/>
                </a:lnTo>
                <a:lnTo>
                  <a:pt x="359674" y="739768"/>
                </a:lnTo>
                <a:lnTo>
                  <a:pt x="428259" y="716208"/>
                </a:lnTo>
                <a:lnTo>
                  <a:pt x="483754" y="677989"/>
                </a:lnTo>
                <a:lnTo>
                  <a:pt x="511202" y="646053"/>
                </a:lnTo>
                <a:lnTo>
                  <a:pt x="279572" y="646053"/>
                </a:lnTo>
                <a:lnTo>
                  <a:pt x="242073" y="643435"/>
                </a:lnTo>
                <a:lnTo>
                  <a:pt x="180819" y="622494"/>
                </a:lnTo>
                <a:lnTo>
                  <a:pt x="138281" y="581003"/>
                </a:lnTo>
                <a:lnTo>
                  <a:pt x="116815" y="521319"/>
                </a:lnTo>
                <a:lnTo>
                  <a:pt x="114132" y="484802"/>
                </a:lnTo>
                <a:lnTo>
                  <a:pt x="114132" y="0"/>
                </a:lnTo>
                <a:close/>
              </a:path>
              <a:path w="6005195" h="942975">
                <a:moveTo>
                  <a:pt x="558098" y="0"/>
                </a:moveTo>
                <a:lnTo>
                  <a:pt x="445012" y="0"/>
                </a:lnTo>
                <a:lnTo>
                  <a:pt x="445012" y="484802"/>
                </a:lnTo>
                <a:lnTo>
                  <a:pt x="442329" y="521319"/>
                </a:lnTo>
                <a:lnTo>
                  <a:pt x="420864" y="581003"/>
                </a:lnTo>
                <a:lnTo>
                  <a:pt x="378326" y="622494"/>
                </a:lnTo>
                <a:lnTo>
                  <a:pt x="317071" y="643435"/>
                </a:lnTo>
                <a:lnTo>
                  <a:pt x="279572" y="646053"/>
                </a:lnTo>
                <a:lnTo>
                  <a:pt x="511202" y="646053"/>
                </a:lnTo>
                <a:lnTo>
                  <a:pt x="539250" y="594746"/>
                </a:lnTo>
                <a:lnTo>
                  <a:pt x="556004" y="522497"/>
                </a:lnTo>
                <a:lnTo>
                  <a:pt x="558098" y="481660"/>
                </a:lnTo>
                <a:lnTo>
                  <a:pt x="558098" y="0"/>
                </a:lnTo>
                <a:close/>
              </a:path>
              <a:path w="6005195" h="942975">
                <a:moveTo>
                  <a:pt x="736045" y="546580"/>
                </a:moveTo>
                <a:lnTo>
                  <a:pt x="635525" y="570663"/>
                </a:lnTo>
                <a:lnTo>
                  <a:pt x="645996" y="612350"/>
                </a:lnTo>
                <a:lnTo>
                  <a:pt x="662749" y="648409"/>
                </a:lnTo>
                <a:lnTo>
                  <a:pt x="685785" y="678840"/>
                </a:lnTo>
                <a:lnTo>
                  <a:pt x="715104" y="703643"/>
                </a:lnTo>
                <a:lnTo>
                  <a:pt x="749658" y="722883"/>
                </a:lnTo>
                <a:lnTo>
                  <a:pt x="788400" y="736626"/>
                </a:lnTo>
                <a:lnTo>
                  <a:pt x="831331" y="744872"/>
                </a:lnTo>
                <a:lnTo>
                  <a:pt x="878450" y="747621"/>
                </a:lnTo>
                <a:lnTo>
                  <a:pt x="924652" y="744938"/>
                </a:lnTo>
                <a:lnTo>
                  <a:pt x="965881" y="736888"/>
                </a:lnTo>
                <a:lnTo>
                  <a:pt x="1002137" y="723472"/>
                </a:lnTo>
                <a:lnTo>
                  <a:pt x="1058614" y="681065"/>
                </a:lnTo>
                <a:lnTo>
                  <a:pt x="1071722" y="660712"/>
                </a:lnTo>
                <a:lnTo>
                  <a:pt x="878450" y="660712"/>
                </a:lnTo>
                <a:lnTo>
                  <a:pt x="861434" y="660058"/>
                </a:lnTo>
                <a:lnTo>
                  <a:pt x="813530" y="650242"/>
                </a:lnTo>
                <a:lnTo>
                  <a:pt x="774853" y="626289"/>
                </a:lnTo>
                <a:lnTo>
                  <a:pt x="747302" y="585060"/>
                </a:lnTo>
                <a:lnTo>
                  <a:pt x="740954" y="566933"/>
                </a:lnTo>
                <a:lnTo>
                  <a:pt x="736045" y="546580"/>
                </a:lnTo>
                <a:close/>
              </a:path>
              <a:path w="6005195" h="942975">
                <a:moveTo>
                  <a:pt x="856461" y="202088"/>
                </a:moveTo>
                <a:lnTo>
                  <a:pt x="813661" y="204640"/>
                </a:lnTo>
                <a:lnTo>
                  <a:pt x="775311" y="212297"/>
                </a:lnTo>
                <a:lnTo>
                  <a:pt x="711962" y="242924"/>
                </a:lnTo>
                <a:lnTo>
                  <a:pt x="671126" y="291090"/>
                </a:lnTo>
                <a:lnTo>
                  <a:pt x="657514" y="356010"/>
                </a:lnTo>
                <a:lnTo>
                  <a:pt x="659084" y="379504"/>
                </a:lnTo>
                <a:lnTo>
                  <a:pt x="671650" y="419817"/>
                </a:lnTo>
                <a:lnTo>
                  <a:pt x="696322" y="451491"/>
                </a:lnTo>
                <a:lnTo>
                  <a:pt x="730352" y="476098"/>
                </a:lnTo>
                <a:lnTo>
                  <a:pt x="772759" y="494225"/>
                </a:lnTo>
                <a:lnTo>
                  <a:pt x="820402" y="507838"/>
                </a:lnTo>
                <a:lnTo>
                  <a:pt x="881591" y="519355"/>
                </a:lnTo>
                <a:lnTo>
                  <a:pt x="905674" y="524395"/>
                </a:lnTo>
                <a:lnTo>
                  <a:pt x="944416" y="536436"/>
                </a:lnTo>
                <a:lnTo>
                  <a:pt x="978708" y="562286"/>
                </a:lnTo>
                <a:lnTo>
                  <a:pt x="985253" y="589510"/>
                </a:lnTo>
                <a:lnTo>
                  <a:pt x="983486" y="604497"/>
                </a:lnTo>
                <a:lnTo>
                  <a:pt x="956981" y="640818"/>
                </a:lnTo>
                <a:lnTo>
                  <a:pt x="902598" y="659469"/>
                </a:lnTo>
                <a:lnTo>
                  <a:pt x="878450" y="660712"/>
                </a:lnTo>
                <a:lnTo>
                  <a:pt x="1071722" y="660712"/>
                </a:lnTo>
                <a:lnTo>
                  <a:pt x="1076611" y="653121"/>
                </a:lnTo>
                <a:lnTo>
                  <a:pt x="1087409" y="620858"/>
                </a:lnTo>
                <a:lnTo>
                  <a:pt x="1091009" y="584275"/>
                </a:lnTo>
                <a:lnTo>
                  <a:pt x="1089307" y="559407"/>
                </a:lnTo>
                <a:lnTo>
                  <a:pt x="1075695" y="517523"/>
                </a:lnTo>
                <a:lnTo>
                  <a:pt x="1049452" y="485718"/>
                </a:lnTo>
                <a:lnTo>
                  <a:pt x="1013328" y="461635"/>
                </a:lnTo>
                <a:lnTo>
                  <a:pt x="967910" y="444423"/>
                </a:lnTo>
                <a:lnTo>
                  <a:pt x="917126" y="431335"/>
                </a:lnTo>
                <a:lnTo>
                  <a:pt x="853319" y="419882"/>
                </a:lnTo>
                <a:lnTo>
                  <a:pt x="833425" y="415759"/>
                </a:lnTo>
                <a:lnTo>
                  <a:pt x="786306" y="397893"/>
                </a:lnTo>
                <a:lnTo>
                  <a:pt x="763728" y="366481"/>
                </a:lnTo>
                <a:lnTo>
                  <a:pt x="762223" y="351821"/>
                </a:lnTo>
                <a:lnTo>
                  <a:pt x="763793" y="338013"/>
                </a:lnTo>
                <a:lnTo>
                  <a:pt x="787353" y="306797"/>
                </a:lnTo>
                <a:lnTo>
                  <a:pt x="835650" y="291090"/>
                </a:lnTo>
                <a:lnTo>
                  <a:pt x="856461" y="290043"/>
                </a:lnTo>
                <a:lnTo>
                  <a:pt x="1046783" y="290043"/>
                </a:lnTo>
                <a:lnTo>
                  <a:pt x="1045460" y="287687"/>
                </a:lnTo>
                <a:lnTo>
                  <a:pt x="998865" y="241877"/>
                </a:lnTo>
                <a:lnTo>
                  <a:pt x="935516" y="212035"/>
                </a:lnTo>
                <a:lnTo>
                  <a:pt x="897952" y="204574"/>
                </a:lnTo>
                <a:lnTo>
                  <a:pt x="856461" y="202088"/>
                </a:lnTo>
                <a:close/>
              </a:path>
              <a:path w="6005195" h="942975">
                <a:moveTo>
                  <a:pt x="1046783" y="290043"/>
                </a:moveTo>
                <a:lnTo>
                  <a:pt x="856461" y="290043"/>
                </a:lnTo>
                <a:lnTo>
                  <a:pt x="878057" y="291287"/>
                </a:lnTo>
                <a:lnTo>
                  <a:pt x="897821" y="295017"/>
                </a:lnTo>
                <a:lnTo>
                  <a:pt x="945725" y="321129"/>
                </a:lnTo>
                <a:lnTo>
                  <a:pt x="965620" y="354112"/>
                </a:lnTo>
                <a:lnTo>
                  <a:pt x="971640" y="375904"/>
                </a:lnTo>
                <a:lnTo>
                  <a:pt x="1072161" y="347633"/>
                </a:lnTo>
                <a:lnTo>
                  <a:pt x="1061297" y="315893"/>
                </a:lnTo>
                <a:lnTo>
                  <a:pt x="1046783" y="290043"/>
                </a:lnTo>
                <a:close/>
              </a:path>
              <a:path w="6005195" h="942975">
                <a:moveTo>
                  <a:pt x="1407638" y="202088"/>
                </a:moveTo>
                <a:lnTo>
                  <a:pt x="1335651" y="210464"/>
                </a:lnTo>
                <a:lnTo>
                  <a:pt x="1272564" y="235594"/>
                </a:lnTo>
                <a:lnTo>
                  <a:pt x="1221256" y="275122"/>
                </a:lnTo>
                <a:lnTo>
                  <a:pt x="1182514" y="328785"/>
                </a:lnTo>
                <a:lnTo>
                  <a:pt x="1158169" y="393705"/>
                </a:lnTo>
                <a:lnTo>
                  <a:pt x="1150054" y="469095"/>
                </a:lnTo>
                <a:lnTo>
                  <a:pt x="1150054" y="481660"/>
                </a:lnTo>
                <a:lnTo>
                  <a:pt x="1152083" y="520272"/>
                </a:lnTo>
                <a:lnTo>
                  <a:pt x="1168313" y="590427"/>
                </a:lnTo>
                <a:lnTo>
                  <a:pt x="1200838" y="650176"/>
                </a:lnTo>
                <a:lnTo>
                  <a:pt x="1246910" y="696772"/>
                </a:lnTo>
                <a:lnTo>
                  <a:pt x="1305220" y="729362"/>
                </a:lnTo>
                <a:lnTo>
                  <a:pt x="1373804" y="745592"/>
                </a:lnTo>
                <a:lnTo>
                  <a:pt x="1411827" y="747621"/>
                </a:lnTo>
                <a:lnTo>
                  <a:pt x="1445333" y="746247"/>
                </a:lnTo>
                <a:lnTo>
                  <a:pt x="1502923" y="735252"/>
                </a:lnTo>
                <a:lnTo>
                  <a:pt x="1548406" y="713983"/>
                </a:lnTo>
                <a:lnTo>
                  <a:pt x="1584531" y="686759"/>
                </a:lnTo>
                <a:lnTo>
                  <a:pt x="1612540" y="655150"/>
                </a:lnTo>
                <a:lnTo>
                  <a:pt x="1613849" y="653383"/>
                </a:lnTo>
                <a:lnTo>
                  <a:pt x="1413921" y="653383"/>
                </a:lnTo>
                <a:lnTo>
                  <a:pt x="1382770" y="650896"/>
                </a:lnTo>
                <a:lnTo>
                  <a:pt x="1328321" y="631001"/>
                </a:lnTo>
                <a:lnTo>
                  <a:pt x="1286111" y="591474"/>
                </a:lnTo>
                <a:lnTo>
                  <a:pt x="1263598" y="537025"/>
                </a:lnTo>
                <a:lnTo>
                  <a:pt x="1259999" y="504696"/>
                </a:lnTo>
                <a:lnTo>
                  <a:pt x="1656845" y="504696"/>
                </a:lnTo>
                <a:lnTo>
                  <a:pt x="1656845" y="463860"/>
                </a:lnTo>
                <a:lnTo>
                  <a:pt x="1654882" y="425837"/>
                </a:lnTo>
                <a:lnTo>
                  <a:pt x="1654242" y="421976"/>
                </a:lnTo>
                <a:lnTo>
                  <a:pt x="1261046" y="421976"/>
                </a:lnTo>
                <a:lnTo>
                  <a:pt x="1267067" y="394294"/>
                </a:lnTo>
                <a:lnTo>
                  <a:pt x="1290103" y="348745"/>
                </a:lnTo>
                <a:lnTo>
                  <a:pt x="1327863" y="316220"/>
                </a:lnTo>
                <a:lnTo>
                  <a:pt x="1377600" y="299467"/>
                </a:lnTo>
                <a:lnTo>
                  <a:pt x="1406591" y="297373"/>
                </a:lnTo>
                <a:lnTo>
                  <a:pt x="1606787" y="297373"/>
                </a:lnTo>
                <a:lnTo>
                  <a:pt x="1587738" y="274599"/>
                </a:lnTo>
                <a:lnTo>
                  <a:pt x="1537477" y="235594"/>
                </a:lnTo>
                <a:lnTo>
                  <a:pt x="1477270" y="210464"/>
                </a:lnTo>
                <a:lnTo>
                  <a:pt x="1443632" y="204182"/>
                </a:lnTo>
                <a:lnTo>
                  <a:pt x="1407638" y="202088"/>
                </a:lnTo>
                <a:close/>
              </a:path>
              <a:path w="6005195" h="942975">
                <a:moveTo>
                  <a:pt x="1553184" y="563333"/>
                </a:moveTo>
                <a:lnTo>
                  <a:pt x="1532765" y="596840"/>
                </a:lnTo>
                <a:lnTo>
                  <a:pt x="1505018" y="626159"/>
                </a:lnTo>
                <a:lnTo>
                  <a:pt x="1467061" y="646577"/>
                </a:lnTo>
                <a:lnTo>
                  <a:pt x="1413921" y="653383"/>
                </a:lnTo>
                <a:lnTo>
                  <a:pt x="1613849" y="653383"/>
                </a:lnTo>
                <a:lnTo>
                  <a:pt x="1624124" y="639509"/>
                </a:lnTo>
                <a:lnTo>
                  <a:pt x="1634006" y="624261"/>
                </a:lnTo>
                <a:lnTo>
                  <a:pt x="1642186" y="609405"/>
                </a:lnTo>
                <a:lnTo>
                  <a:pt x="1553184" y="563333"/>
                </a:lnTo>
                <a:close/>
              </a:path>
              <a:path w="6005195" h="942975">
                <a:moveTo>
                  <a:pt x="1606787" y="297373"/>
                </a:moveTo>
                <a:lnTo>
                  <a:pt x="1406591" y="297373"/>
                </a:lnTo>
                <a:lnTo>
                  <a:pt x="1435517" y="299467"/>
                </a:lnTo>
                <a:lnTo>
                  <a:pt x="1461563" y="305749"/>
                </a:lnTo>
                <a:lnTo>
                  <a:pt x="1505018" y="330880"/>
                </a:lnTo>
                <a:lnTo>
                  <a:pt x="1534336" y="369884"/>
                </a:lnTo>
                <a:lnTo>
                  <a:pt x="1546901" y="421976"/>
                </a:lnTo>
                <a:lnTo>
                  <a:pt x="1654242" y="421976"/>
                </a:lnTo>
                <a:lnTo>
                  <a:pt x="1648992" y="390302"/>
                </a:lnTo>
                <a:lnTo>
                  <a:pt x="1639176" y="357253"/>
                </a:lnTo>
                <a:lnTo>
                  <a:pt x="1625433" y="326691"/>
                </a:lnTo>
                <a:lnTo>
                  <a:pt x="1608156" y="299009"/>
                </a:lnTo>
                <a:lnTo>
                  <a:pt x="1606787" y="297373"/>
                </a:lnTo>
                <a:close/>
              </a:path>
              <a:path w="6005195" h="942975">
                <a:moveTo>
                  <a:pt x="1850540" y="216747"/>
                </a:moveTo>
                <a:lnTo>
                  <a:pt x="1744784" y="216747"/>
                </a:lnTo>
                <a:lnTo>
                  <a:pt x="1744784" y="732962"/>
                </a:lnTo>
                <a:lnTo>
                  <a:pt x="1852634" y="732962"/>
                </a:lnTo>
                <a:lnTo>
                  <a:pt x="1852634" y="429306"/>
                </a:lnTo>
                <a:lnTo>
                  <a:pt x="1854729" y="401427"/>
                </a:lnTo>
                <a:lnTo>
                  <a:pt x="1871482" y="357449"/>
                </a:lnTo>
                <a:lnTo>
                  <a:pt x="1904073" y="328524"/>
                </a:lnTo>
                <a:lnTo>
                  <a:pt x="1947003" y="313864"/>
                </a:lnTo>
                <a:lnTo>
                  <a:pt x="1972003" y="312032"/>
                </a:lnTo>
                <a:lnTo>
                  <a:pt x="2037969" y="312032"/>
                </a:lnTo>
                <a:lnTo>
                  <a:pt x="2037969" y="277478"/>
                </a:lnTo>
                <a:lnTo>
                  <a:pt x="1850540" y="277478"/>
                </a:lnTo>
                <a:lnTo>
                  <a:pt x="1850540" y="216747"/>
                </a:lnTo>
                <a:close/>
              </a:path>
              <a:path w="6005195" h="942975">
                <a:moveTo>
                  <a:pt x="2037969" y="214653"/>
                </a:moveTo>
                <a:lnTo>
                  <a:pt x="1976191" y="214653"/>
                </a:lnTo>
                <a:lnTo>
                  <a:pt x="1956558" y="215634"/>
                </a:lnTo>
                <a:lnTo>
                  <a:pt x="1907083" y="230359"/>
                </a:lnTo>
                <a:lnTo>
                  <a:pt x="1874493" y="262361"/>
                </a:lnTo>
                <a:lnTo>
                  <a:pt x="1867294" y="277478"/>
                </a:lnTo>
                <a:lnTo>
                  <a:pt x="2037969" y="277478"/>
                </a:lnTo>
                <a:lnTo>
                  <a:pt x="2037969" y="214653"/>
                </a:lnTo>
                <a:close/>
              </a:path>
              <a:path w="6005195" h="942975">
                <a:moveTo>
                  <a:pt x="2398290" y="415694"/>
                </a:moveTo>
                <a:lnTo>
                  <a:pt x="2088352" y="415694"/>
                </a:lnTo>
                <a:lnTo>
                  <a:pt x="2088352" y="514120"/>
                </a:lnTo>
                <a:lnTo>
                  <a:pt x="2398290" y="514120"/>
                </a:lnTo>
                <a:lnTo>
                  <a:pt x="2398290" y="415694"/>
                </a:lnTo>
                <a:close/>
              </a:path>
              <a:path w="6005195" h="942975">
                <a:moveTo>
                  <a:pt x="2688276" y="307844"/>
                </a:moveTo>
                <a:lnTo>
                  <a:pt x="2580426" y="307844"/>
                </a:lnTo>
                <a:lnTo>
                  <a:pt x="2580426" y="732962"/>
                </a:lnTo>
                <a:lnTo>
                  <a:pt x="2688276" y="732962"/>
                </a:lnTo>
                <a:lnTo>
                  <a:pt x="2688276" y="307844"/>
                </a:lnTo>
                <a:close/>
              </a:path>
              <a:path w="6005195" h="942975">
                <a:moveTo>
                  <a:pt x="2836963" y="216747"/>
                </a:moveTo>
                <a:lnTo>
                  <a:pt x="2435928" y="216747"/>
                </a:lnTo>
                <a:lnTo>
                  <a:pt x="2435928" y="307844"/>
                </a:lnTo>
                <a:lnTo>
                  <a:pt x="2836963" y="307844"/>
                </a:lnTo>
                <a:lnTo>
                  <a:pt x="2836963" y="216747"/>
                </a:lnTo>
                <a:close/>
              </a:path>
              <a:path w="6005195" h="942975">
                <a:moveTo>
                  <a:pt x="2817069" y="0"/>
                </a:moveTo>
                <a:lnTo>
                  <a:pt x="2684088" y="0"/>
                </a:lnTo>
                <a:lnTo>
                  <a:pt x="2661707" y="1766"/>
                </a:lnTo>
                <a:lnTo>
                  <a:pt x="2624012" y="15902"/>
                </a:lnTo>
                <a:lnTo>
                  <a:pt x="2596329" y="43585"/>
                </a:lnTo>
                <a:lnTo>
                  <a:pt x="2582193" y="81280"/>
                </a:lnTo>
                <a:lnTo>
                  <a:pt x="2580426" y="103661"/>
                </a:lnTo>
                <a:lnTo>
                  <a:pt x="2580426" y="216747"/>
                </a:lnTo>
                <a:lnTo>
                  <a:pt x="2688276" y="216747"/>
                </a:lnTo>
                <a:lnTo>
                  <a:pt x="2688276" y="122509"/>
                </a:lnTo>
                <a:lnTo>
                  <a:pt x="2690174" y="108766"/>
                </a:lnTo>
                <a:lnTo>
                  <a:pt x="2695868" y="98949"/>
                </a:lnTo>
                <a:lnTo>
                  <a:pt x="2705357" y="93060"/>
                </a:lnTo>
                <a:lnTo>
                  <a:pt x="2718642" y="91096"/>
                </a:lnTo>
                <a:lnTo>
                  <a:pt x="2817069" y="91096"/>
                </a:lnTo>
                <a:lnTo>
                  <a:pt x="2817069" y="0"/>
                </a:lnTo>
                <a:close/>
              </a:path>
              <a:path w="6005195" h="942975">
                <a:moveTo>
                  <a:pt x="3011254" y="216747"/>
                </a:moveTo>
                <a:lnTo>
                  <a:pt x="2905498" y="216747"/>
                </a:lnTo>
                <a:lnTo>
                  <a:pt x="2905498" y="732962"/>
                </a:lnTo>
                <a:lnTo>
                  <a:pt x="3013348" y="732962"/>
                </a:lnTo>
                <a:lnTo>
                  <a:pt x="3013348" y="429306"/>
                </a:lnTo>
                <a:lnTo>
                  <a:pt x="3015443" y="401427"/>
                </a:lnTo>
                <a:lnTo>
                  <a:pt x="3032196" y="357449"/>
                </a:lnTo>
                <a:lnTo>
                  <a:pt x="3064787" y="328524"/>
                </a:lnTo>
                <a:lnTo>
                  <a:pt x="3107717" y="313864"/>
                </a:lnTo>
                <a:lnTo>
                  <a:pt x="3132716" y="312032"/>
                </a:lnTo>
                <a:lnTo>
                  <a:pt x="3198683" y="312032"/>
                </a:lnTo>
                <a:lnTo>
                  <a:pt x="3198683" y="277478"/>
                </a:lnTo>
                <a:lnTo>
                  <a:pt x="3011254" y="277478"/>
                </a:lnTo>
                <a:lnTo>
                  <a:pt x="3011254" y="216747"/>
                </a:lnTo>
                <a:close/>
              </a:path>
              <a:path w="6005195" h="942975">
                <a:moveTo>
                  <a:pt x="3198683" y="214653"/>
                </a:moveTo>
                <a:lnTo>
                  <a:pt x="3136905" y="214653"/>
                </a:lnTo>
                <a:lnTo>
                  <a:pt x="3117272" y="215634"/>
                </a:lnTo>
                <a:lnTo>
                  <a:pt x="3067797" y="230359"/>
                </a:lnTo>
                <a:lnTo>
                  <a:pt x="3035206" y="262361"/>
                </a:lnTo>
                <a:lnTo>
                  <a:pt x="3028008" y="277478"/>
                </a:lnTo>
                <a:lnTo>
                  <a:pt x="3198683" y="277478"/>
                </a:lnTo>
                <a:lnTo>
                  <a:pt x="3198683" y="214653"/>
                </a:lnTo>
                <a:close/>
              </a:path>
              <a:path w="6005195" h="942975">
                <a:moveTo>
                  <a:pt x="3376394" y="216747"/>
                </a:moveTo>
                <a:lnTo>
                  <a:pt x="3268544" y="216747"/>
                </a:lnTo>
                <a:lnTo>
                  <a:pt x="3268544" y="732962"/>
                </a:lnTo>
                <a:lnTo>
                  <a:pt x="3376394" y="732962"/>
                </a:lnTo>
                <a:lnTo>
                  <a:pt x="3376394" y="216747"/>
                </a:lnTo>
                <a:close/>
              </a:path>
              <a:path w="6005195" h="942975">
                <a:moveTo>
                  <a:pt x="3322992" y="0"/>
                </a:moveTo>
                <a:lnTo>
                  <a:pt x="3281174" y="11779"/>
                </a:lnTo>
                <a:lnTo>
                  <a:pt x="3253884" y="43977"/>
                </a:lnTo>
                <a:lnTo>
                  <a:pt x="3248649" y="73296"/>
                </a:lnTo>
                <a:lnTo>
                  <a:pt x="3249958" y="88806"/>
                </a:lnTo>
                <a:lnTo>
                  <a:pt x="3269591" y="126697"/>
                </a:lnTo>
                <a:lnTo>
                  <a:pt x="3307875" y="145349"/>
                </a:lnTo>
                <a:lnTo>
                  <a:pt x="3322992" y="146592"/>
                </a:lnTo>
                <a:lnTo>
                  <a:pt x="3338502" y="145349"/>
                </a:lnTo>
                <a:lnTo>
                  <a:pt x="3376394" y="126697"/>
                </a:lnTo>
                <a:lnTo>
                  <a:pt x="3396027" y="88806"/>
                </a:lnTo>
                <a:lnTo>
                  <a:pt x="3397335" y="73296"/>
                </a:lnTo>
                <a:lnTo>
                  <a:pt x="3396027" y="57851"/>
                </a:lnTo>
                <a:lnTo>
                  <a:pt x="3376394" y="20941"/>
                </a:lnTo>
                <a:lnTo>
                  <a:pt x="3338502" y="1308"/>
                </a:lnTo>
                <a:lnTo>
                  <a:pt x="3322992" y="0"/>
                </a:lnTo>
                <a:close/>
              </a:path>
              <a:path w="6005195" h="942975">
                <a:moveTo>
                  <a:pt x="3727021" y="202088"/>
                </a:moveTo>
                <a:lnTo>
                  <a:pt x="3655034" y="210464"/>
                </a:lnTo>
                <a:lnTo>
                  <a:pt x="3591947" y="235594"/>
                </a:lnTo>
                <a:lnTo>
                  <a:pt x="3540639" y="275122"/>
                </a:lnTo>
                <a:lnTo>
                  <a:pt x="3501897" y="328785"/>
                </a:lnTo>
                <a:lnTo>
                  <a:pt x="3477552" y="393705"/>
                </a:lnTo>
                <a:lnTo>
                  <a:pt x="3469438" y="469095"/>
                </a:lnTo>
                <a:lnTo>
                  <a:pt x="3469438" y="481660"/>
                </a:lnTo>
                <a:lnTo>
                  <a:pt x="3471466" y="520272"/>
                </a:lnTo>
                <a:lnTo>
                  <a:pt x="3487696" y="590427"/>
                </a:lnTo>
                <a:lnTo>
                  <a:pt x="3520221" y="650176"/>
                </a:lnTo>
                <a:lnTo>
                  <a:pt x="3566293" y="696772"/>
                </a:lnTo>
                <a:lnTo>
                  <a:pt x="3624603" y="729362"/>
                </a:lnTo>
                <a:lnTo>
                  <a:pt x="3693187" y="745592"/>
                </a:lnTo>
                <a:lnTo>
                  <a:pt x="3731210" y="747621"/>
                </a:lnTo>
                <a:lnTo>
                  <a:pt x="3764716" y="746247"/>
                </a:lnTo>
                <a:lnTo>
                  <a:pt x="3822306" y="735252"/>
                </a:lnTo>
                <a:lnTo>
                  <a:pt x="3867789" y="713983"/>
                </a:lnTo>
                <a:lnTo>
                  <a:pt x="3903914" y="686759"/>
                </a:lnTo>
                <a:lnTo>
                  <a:pt x="3931923" y="655150"/>
                </a:lnTo>
                <a:lnTo>
                  <a:pt x="3933232" y="653383"/>
                </a:lnTo>
                <a:lnTo>
                  <a:pt x="3733304" y="653383"/>
                </a:lnTo>
                <a:lnTo>
                  <a:pt x="3702153" y="650896"/>
                </a:lnTo>
                <a:lnTo>
                  <a:pt x="3647704" y="631001"/>
                </a:lnTo>
                <a:lnTo>
                  <a:pt x="3605493" y="591474"/>
                </a:lnTo>
                <a:lnTo>
                  <a:pt x="3582981" y="537025"/>
                </a:lnTo>
                <a:lnTo>
                  <a:pt x="3579382" y="504696"/>
                </a:lnTo>
                <a:lnTo>
                  <a:pt x="3976228" y="504696"/>
                </a:lnTo>
                <a:lnTo>
                  <a:pt x="3976228" y="463860"/>
                </a:lnTo>
                <a:lnTo>
                  <a:pt x="3974265" y="425837"/>
                </a:lnTo>
                <a:lnTo>
                  <a:pt x="3973625" y="421976"/>
                </a:lnTo>
                <a:lnTo>
                  <a:pt x="3580429" y="421976"/>
                </a:lnTo>
                <a:lnTo>
                  <a:pt x="3586450" y="394294"/>
                </a:lnTo>
                <a:lnTo>
                  <a:pt x="3609486" y="348745"/>
                </a:lnTo>
                <a:lnTo>
                  <a:pt x="3647246" y="316220"/>
                </a:lnTo>
                <a:lnTo>
                  <a:pt x="3696983" y="299467"/>
                </a:lnTo>
                <a:lnTo>
                  <a:pt x="3725974" y="297373"/>
                </a:lnTo>
                <a:lnTo>
                  <a:pt x="3926170" y="297373"/>
                </a:lnTo>
                <a:lnTo>
                  <a:pt x="3907121" y="274599"/>
                </a:lnTo>
                <a:lnTo>
                  <a:pt x="3856860" y="235594"/>
                </a:lnTo>
                <a:lnTo>
                  <a:pt x="3796652" y="210464"/>
                </a:lnTo>
                <a:lnTo>
                  <a:pt x="3763015" y="204182"/>
                </a:lnTo>
                <a:lnTo>
                  <a:pt x="3727021" y="202088"/>
                </a:lnTo>
                <a:close/>
              </a:path>
              <a:path w="6005195" h="942975">
                <a:moveTo>
                  <a:pt x="3872567" y="563333"/>
                </a:moveTo>
                <a:lnTo>
                  <a:pt x="3852148" y="596840"/>
                </a:lnTo>
                <a:lnTo>
                  <a:pt x="3824400" y="626159"/>
                </a:lnTo>
                <a:lnTo>
                  <a:pt x="3786443" y="646577"/>
                </a:lnTo>
                <a:lnTo>
                  <a:pt x="3733304" y="653383"/>
                </a:lnTo>
                <a:lnTo>
                  <a:pt x="3933232" y="653383"/>
                </a:lnTo>
                <a:lnTo>
                  <a:pt x="3943507" y="639509"/>
                </a:lnTo>
                <a:lnTo>
                  <a:pt x="3953389" y="624261"/>
                </a:lnTo>
                <a:lnTo>
                  <a:pt x="3961569" y="609405"/>
                </a:lnTo>
                <a:lnTo>
                  <a:pt x="3872567" y="563333"/>
                </a:lnTo>
                <a:close/>
              </a:path>
              <a:path w="6005195" h="942975">
                <a:moveTo>
                  <a:pt x="3926170" y="297373"/>
                </a:moveTo>
                <a:lnTo>
                  <a:pt x="3725974" y="297373"/>
                </a:lnTo>
                <a:lnTo>
                  <a:pt x="3754900" y="299467"/>
                </a:lnTo>
                <a:lnTo>
                  <a:pt x="3780946" y="305749"/>
                </a:lnTo>
                <a:lnTo>
                  <a:pt x="3824400" y="330880"/>
                </a:lnTo>
                <a:lnTo>
                  <a:pt x="3853719" y="369884"/>
                </a:lnTo>
                <a:lnTo>
                  <a:pt x="3866284" y="421976"/>
                </a:lnTo>
                <a:lnTo>
                  <a:pt x="3973625" y="421976"/>
                </a:lnTo>
                <a:lnTo>
                  <a:pt x="3968375" y="390302"/>
                </a:lnTo>
                <a:lnTo>
                  <a:pt x="3958559" y="357253"/>
                </a:lnTo>
                <a:lnTo>
                  <a:pt x="3944816" y="326691"/>
                </a:lnTo>
                <a:lnTo>
                  <a:pt x="3927539" y="299009"/>
                </a:lnTo>
                <a:lnTo>
                  <a:pt x="3926170" y="297373"/>
                </a:lnTo>
                <a:close/>
              </a:path>
              <a:path w="6005195" h="942975">
                <a:moveTo>
                  <a:pt x="4169923" y="216747"/>
                </a:moveTo>
                <a:lnTo>
                  <a:pt x="4064167" y="216747"/>
                </a:lnTo>
                <a:lnTo>
                  <a:pt x="4064167" y="732962"/>
                </a:lnTo>
                <a:lnTo>
                  <a:pt x="4172017" y="732962"/>
                </a:lnTo>
                <a:lnTo>
                  <a:pt x="4172017" y="472236"/>
                </a:lnTo>
                <a:lnTo>
                  <a:pt x="4174504" y="432840"/>
                </a:lnTo>
                <a:lnTo>
                  <a:pt x="4194399" y="368967"/>
                </a:lnTo>
                <a:lnTo>
                  <a:pt x="4233861" y="325251"/>
                </a:lnTo>
                <a:lnTo>
                  <a:pt x="4287786" y="303263"/>
                </a:lnTo>
                <a:lnTo>
                  <a:pt x="4319657" y="300514"/>
                </a:lnTo>
                <a:lnTo>
                  <a:pt x="4521694" y="300514"/>
                </a:lnTo>
                <a:lnTo>
                  <a:pt x="4517729" y="294231"/>
                </a:lnTo>
                <a:lnTo>
                  <a:pt x="4169923" y="294231"/>
                </a:lnTo>
                <a:lnTo>
                  <a:pt x="4169923" y="216747"/>
                </a:lnTo>
                <a:close/>
              </a:path>
              <a:path w="6005195" h="942975">
                <a:moveTo>
                  <a:pt x="4521694" y="300514"/>
                </a:moveTo>
                <a:lnTo>
                  <a:pt x="4319657" y="300514"/>
                </a:lnTo>
                <a:lnTo>
                  <a:pt x="4347405" y="302543"/>
                </a:lnTo>
                <a:lnTo>
                  <a:pt x="4372011" y="308629"/>
                </a:lnTo>
                <a:lnTo>
                  <a:pt x="4411801" y="332974"/>
                </a:lnTo>
                <a:lnTo>
                  <a:pt x="4436931" y="373287"/>
                </a:lnTo>
                <a:lnTo>
                  <a:pt x="4445308" y="431400"/>
                </a:lnTo>
                <a:lnTo>
                  <a:pt x="4445308" y="732962"/>
                </a:lnTo>
                <a:lnTo>
                  <a:pt x="4553158" y="732962"/>
                </a:lnTo>
                <a:lnTo>
                  <a:pt x="4553158" y="423023"/>
                </a:lnTo>
                <a:lnTo>
                  <a:pt x="4551522" y="390760"/>
                </a:lnTo>
                <a:lnTo>
                  <a:pt x="4546613" y="360983"/>
                </a:lnTo>
                <a:lnTo>
                  <a:pt x="4538433" y="333694"/>
                </a:lnTo>
                <a:lnTo>
                  <a:pt x="4526980" y="308891"/>
                </a:lnTo>
                <a:lnTo>
                  <a:pt x="4521694" y="300514"/>
                </a:lnTo>
                <a:close/>
              </a:path>
              <a:path w="6005195" h="942975">
                <a:moveTo>
                  <a:pt x="4351070" y="208370"/>
                </a:moveTo>
                <a:lnTo>
                  <a:pt x="4285888" y="215176"/>
                </a:lnTo>
                <a:lnTo>
                  <a:pt x="4239031" y="235594"/>
                </a:lnTo>
                <a:lnTo>
                  <a:pt x="4207095" y="263866"/>
                </a:lnTo>
                <a:lnTo>
                  <a:pt x="4186677" y="294231"/>
                </a:lnTo>
                <a:lnTo>
                  <a:pt x="4517729" y="294231"/>
                </a:lnTo>
                <a:lnTo>
                  <a:pt x="4476524" y="249010"/>
                </a:lnTo>
                <a:lnTo>
                  <a:pt x="4431368" y="223095"/>
                </a:lnTo>
                <a:lnTo>
                  <a:pt x="4379537" y="210006"/>
                </a:lnTo>
                <a:lnTo>
                  <a:pt x="4351070" y="208370"/>
                </a:lnTo>
                <a:close/>
              </a:path>
              <a:path w="6005195" h="942975">
                <a:moveTo>
                  <a:pt x="4880095" y="202088"/>
                </a:moveTo>
                <a:lnTo>
                  <a:pt x="4817793" y="209941"/>
                </a:lnTo>
                <a:lnTo>
                  <a:pt x="4760727" y="233500"/>
                </a:lnTo>
                <a:lnTo>
                  <a:pt x="4711775" y="271981"/>
                </a:lnTo>
                <a:lnTo>
                  <a:pt x="4673818" y="324597"/>
                </a:lnTo>
                <a:lnTo>
                  <a:pt x="4649474" y="390040"/>
                </a:lnTo>
                <a:lnTo>
                  <a:pt x="4641359" y="467001"/>
                </a:lnTo>
                <a:lnTo>
                  <a:pt x="4641359" y="482707"/>
                </a:lnTo>
                <a:lnTo>
                  <a:pt x="4643387" y="523086"/>
                </a:lnTo>
                <a:lnTo>
                  <a:pt x="4659617" y="594811"/>
                </a:lnTo>
                <a:lnTo>
                  <a:pt x="4691880" y="653776"/>
                </a:lnTo>
                <a:lnTo>
                  <a:pt x="4735858" y="698800"/>
                </a:lnTo>
                <a:lnTo>
                  <a:pt x="4789587" y="729951"/>
                </a:lnTo>
                <a:lnTo>
                  <a:pt x="4848747" y="745658"/>
                </a:lnTo>
                <a:lnTo>
                  <a:pt x="4880095" y="747621"/>
                </a:lnTo>
                <a:lnTo>
                  <a:pt x="4915565" y="745919"/>
                </a:lnTo>
                <a:lnTo>
                  <a:pt x="4973155" y="732307"/>
                </a:lnTo>
                <a:lnTo>
                  <a:pt x="5014384" y="706392"/>
                </a:lnTo>
                <a:lnTo>
                  <a:pt x="5044749" y="676026"/>
                </a:lnTo>
                <a:lnTo>
                  <a:pt x="5056005" y="659665"/>
                </a:lnTo>
                <a:lnTo>
                  <a:pt x="5178515" y="659665"/>
                </a:lnTo>
                <a:lnTo>
                  <a:pt x="5178515" y="653383"/>
                </a:lnTo>
                <a:lnTo>
                  <a:pt x="4910460" y="653383"/>
                </a:lnTo>
                <a:lnTo>
                  <a:pt x="4877346" y="650569"/>
                </a:lnTo>
                <a:lnTo>
                  <a:pt x="4819756" y="628056"/>
                </a:lnTo>
                <a:lnTo>
                  <a:pt x="4775582" y="583424"/>
                </a:lnTo>
                <a:lnTo>
                  <a:pt x="4753070" y="519028"/>
                </a:lnTo>
                <a:lnTo>
                  <a:pt x="4750256" y="479566"/>
                </a:lnTo>
                <a:lnTo>
                  <a:pt x="4750256" y="470142"/>
                </a:lnTo>
                <a:lnTo>
                  <a:pt x="4753070" y="431138"/>
                </a:lnTo>
                <a:lnTo>
                  <a:pt x="4775582" y="367266"/>
                </a:lnTo>
                <a:lnTo>
                  <a:pt x="4819756" y="322699"/>
                </a:lnTo>
                <a:lnTo>
                  <a:pt x="4877346" y="300187"/>
                </a:lnTo>
                <a:lnTo>
                  <a:pt x="4910460" y="297373"/>
                </a:lnTo>
                <a:lnTo>
                  <a:pt x="5178515" y="297373"/>
                </a:lnTo>
                <a:lnTo>
                  <a:pt x="5178515" y="286902"/>
                </a:lnTo>
                <a:lnTo>
                  <a:pt x="5053911" y="286902"/>
                </a:lnTo>
                <a:lnTo>
                  <a:pt x="5047498" y="276562"/>
                </a:lnTo>
                <a:lnTo>
                  <a:pt x="5039776" y="266484"/>
                </a:lnTo>
                <a:lnTo>
                  <a:pt x="5008625" y="237623"/>
                </a:lnTo>
                <a:lnTo>
                  <a:pt x="4963862" y="214653"/>
                </a:lnTo>
                <a:lnTo>
                  <a:pt x="4926167" y="205229"/>
                </a:lnTo>
                <a:lnTo>
                  <a:pt x="4904178" y="202873"/>
                </a:lnTo>
                <a:lnTo>
                  <a:pt x="4880095" y="202088"/>
                </a:lnTo>
                <a:close/>
              </a:path>
              <a:path w="6005195" h="942975">
                <a:moveTo>
                  <a:pt x="5178515" y="659665"/>
                </a:moveTo>
                <a:lnTo>
                  <a:pt x="5072759" y="659665"/>
                </a:lnTo>
                <a:lnTo>
                  <a:pt x="5072759" y="732962"/>
                </a:lnTo>
                <a:lnTo>
                  <a:pt x="5178515" y="732962"/>
                </a:lnTo>
                <a:lnTo>
                  <a:pt x="5178515" y="659665"/>
                </a:lnTo>
                <a:close/>
              </a:path>
              <a:path w="6005195" h="942975">
                <a:moveTo>
                  <a:pt x="5178515" y="297373"/>
                </a:moveTo>
                <a:lnTo>
                  <a:pt x="4910460" y="297373"/>
                </a:lnTo>
                <a:lnTo>
                  <a:pt x="4944425" y="300187"/>
                </a:lnTo>
                <a:lnTo>
                  <a:pt x="4975118" y="308629"/>
                </a:lnTo>
                <a:lnTo>
                  <a:pt x="5026687" y="342398"/>
                </a:lnTo>
                <a:lnTo>
                  <a:pt x="5060456" y="396846"/>
                </a:lnTo>
                <a:lnTo>
                  <a:pt x="5071712" y="470142"/>
                </a:lnTo>
                <a:lnTo>
                  <a:pt x="5071712" y="479566"/>
                </a:lnTo>
                <a:lnTo>
                  <a:pt x="5068832" y="519028"/>
                </a:lnTo>
                <a:lnTo>
                  <a:pt x="5045796" y="583424"/>
                </a:lnTo>
                <a:lnTo>
                  <a:pt x="5001557" y="628056"/>
                </a:lnTo>
                <a:lnTo>
                  <a:pt x="4943967" y="650569"/>
                </a:lnTo>
                <a:lnTo>
                  <a:pt x="4910460" y="653383"/>
                </a:lnTo>
                <a:lnTo>
                  <a:pt x="5178515" y="653383"/>
                </a:lnTo>
                <a:lnTo>
                  <a:pt x="5178515" y="297373"/>
                </a:lnTo>
                <a:close/>
              </a:path>
              <a:path w="6005195" h="942975">
                <a:moveTo>
                  <a:pt x="5178515" y="0"/>
                </a:moveTo>
                <a:lnTo>
                  <a:pt x="5070665" y="0"/>
                </a:lnTo>
                <a:lnTo>
                  <a:pt x="5070665" y="286902"/>
                </a:lnTo>
                <a:lnTo>
                  <a:pt x="5178515" y="286902"/>
                </a:lnTo>
                <a:lnTo>
                  <a:pt x="5178515" y="0"/>
                </a:lnTo>
                <a:close/>
              </a:path>
              <a:path w="6005195" h="942975">
                <a:moveTo>
                  <a:pt x="5403247" y="0"/>
                </a:moveTo>
                <a:lnTo>
                  <a:pt x="5295396" y="0"/>
                </a:lnTo>
                <a:lnTo>
                  <a:pt x="5295396" y="732962"/>
                </a:lnTo>
                <a:lnTo>
                  <a:pt x="5403247" y="732962"/>
                </a:lnTo>
                <a:lnTo>
                  <a:pt x="5403247" y="0"/>
                </a:lnTo>
                <a:close/>
              </a:path>
              <a:path w="6005195" h="942975">
                <a:moveTo>
                  <a:pt x="6005175" y="657571"/>
                </a:moveTo>
                <a:lnTo>
                  <a:pt x="5898372" y="657571"/>
                </a:lnTo>
                <a:lnTo>
                  <a:pt x="5898372" y="816729"/>
                </a:lnTo>
                <a:lnTo>
                  <a:pt x="5896539" y="830472"/>
                </a:lnTo>
                <a:lnTo>
                  <a:pt x="5891042" y="840288"/>
                </a:lnTo>
                <a:lnTo>
                  <a:pt x="5881880" y="846178"/>
                </a:lnTo>
                <a:lnTo>
                  <a:pt x="5869053" y="848141"/>
                </a:lnTo>
                <a:lnTo>
                  <a:pt x="5581104" y="848141"/>
                </a:lnTo>
                <a:lnTo>
                  <a:pt x="5581104" y="942379"/>
                </a:lnTo>
                <a:lnTo>
                  <a:pt x="5901513" y="942379"/>
                </a:lnTo>
                <a:lnTo>
                  <a:pt x="5924287" y="940612"/>
                </a:lnTo>
                <a:lnTo>
                  <a:pt x="5961982" y="926477"/>
                </a:lnTo>
                <a:lnTo>
                  <a:pt x="5989272" y="898794"/>
                </a:lnTo>
                <a:lnTo>
                  <a:pt x="6003408" y="861099"/>
                </a:lnTo>
                <a:lnTo>
                  <a:pt x="6005051" y="840288"/>
                </a:lnTo>
                <a:lnTo>
                  <a:pt x="6005175" y="657571"/>
                </a:lnTo>
                <a:close/>
              </a:path>
              <a:path w="6005195" h="942975">
                <a:moveTo>
                  <a:pt x="5624035" y="216747"/>
                </a:moveTo>
                <a:lnTo>
                  <a:pt x="5516184" y="216747"/>
                </a:lnTo>
                <a:lnTo>
                  <a:pt x="5516184" y="527732"/>
                </a:lnTo>
                <a:lnTo>
                  <a:pt x="5522729" y="589249"/>
                </a:lnTo>
                <a:lnTo>
                  <a:pt x="5542362" y="641865"/>
                </a:lnTo>
                <a:lnTo>
                  <a:pt x="5573513" y="684534"/>
                </a:lnTo>
                <a:lnTo>
                  <a:pt x="5614611" y="716208"/>
                </a:lnTo>
                <a:lnTo>
                  <a:pt x="5663824" y="735841"/>
                </a:lnTo>
                <a:lnTo>
                  <a:pt x="5719320" y="742385"/>
                </a:lnTo>
                <a:lnTo>
                  <a:pt x="5742879" y="741600"/>
                </a:lnTo>
                <a:lnTo>
                  <a:pt x="5783716" y="735317"/>
                </a:lnTo>
                <a:lnTo>
                  <a:pt x="5830050" y="715685"/>
                </a:lnTo>
                <a:lnTo>
                  <a:pt x="5861593" y="688395"/>
                </a:lnTo>
                <a:lnTo>
                  <a:pt x="5881619" y="657571"/>
                </a:lnTo>
                <a:lnTo>
                  <a:pt x="6005175" y="657571"/>
                </a:lnTo>
                <a:lnTo>
                  <a:pt x="6005175" y="650242"/>
                </a:lnTo>
                <a:lnTo>
                  <a:pt x="5750732" y="650242"/>
                </a:lnTo>
                <a:lnTo>
                  <a:pt x="5722527" y="648278"/>
                </a:lnTo>
                <a:lnTo>
                  <a:pt x="5675931" y="632572"/>
                </a:lnTo>
                <a:lnTo>
                  <a:pt x="5642882" y="600439"/>
                </a:lnTo>
                <a:lnTo>
                  <a:pt x="5626129" y="550703"/>
                </a:lnTo>
                <a:lnTo>
                  <a:pt x="5624035" y="519355"/>
                </a:lnTo>
                <a:lnTo>
                  <a:pt x="5624035" y="216747"/>
                </a:lnTo>
                <a:close/>
              </a:path>
              <a:path w="6005195" h="942975">
                <a:moveTo>
                  <a:pt x="6005175" y="216747"/>
                </a:moveTo>
                <a:lnTo>
                  <a:pt x="5897325" y="216747"/>
                </a:lnTo>
                <a:lnTo>
                  <a:pt x="5897325" y="478519"/>
                </a:lnTo>
                <a:lnTo>
                  <a:pt x="5894773" y="517916"/>
                </a:lnTo>
                <a:lnTo>
                  <a:pt x="5874354" y="581788"/>
                </a:lnTo>
                <a:lnTo>
                  <a:pt x="5834957" y="625504"/>
                </a:lnTo>
                <a:lnTo>
                  <a:pt x="5782080" y="647493"/>
                </a:lnTo>
                <a:lnTo>
                  <a:pt x="5750732" y="650242"/>
                </a:lnTo>
                <a:lnTo>
                  <a:pt x="6005175" y="650242"/>
                </a:lnTo>
                <a:lnTo>
                  <a:pt x="6005175" y="216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 descr=""/>
          <p:cNvSpPr/>
          <p:nvPr/>
        </p:nvSpPr>
        <p:spPr>
          <a:xfrm>
            <a:off x="1071171" y="9214379"/>
            <a:ext cx="4319270" cy="942975"/>
          </a:xfrm>
          <a:custGeom>
            <a:avLst/>
            <a:gdLst/>
            <a:ahLst/>
            <a:cxnLst/>
            <a:rect l="l" t="t" r="r" b="b"/>
            <a:pathLst>
              <a:path w="4319270" h="942975">
                <a:moveTo>
                  <a:pt x="452342" y="0"/>
                </a:moveTo>
                <a:lnTo>
                  <a:pt x="0" y="0"/>
                </a:lnTo>
                <a:lnTo>
                  <a:pt x="0" y="732962"/>
                </a:lnTo>
                <a:lnTo>
                  <a:pt x="113085" y="732962"/>
                </a:lnTo>
                <a:lnTo>
                  <a:pt x="113085" y="416741"/>
                </a:lnTo>
                <a:lnTo>
                  <a:pt x="425117" y="416741"/>
                </a:lnTo>
                <a:lnTo>
                  <a:pt x="425117" y="314126"/>
                </a:lnTo>
                <a:lnTo>
                  <a:pt x="113085" y="314126"/>
                </a:lnTo>
                <a:lnTo>
                  <a:pt x="113085" y="102614"/>
                </a:lnTo>
                <a:lnTo>
                  <a:pt x="452342" y="102614"/>
                </a:lnTo>
                <a:lnTo>
                  <a:pt x="452342" y="0"/>
                </a:lnTo>
                <a:close/>
              </a:path>
              <a:path w="4319270" h="942975">
                <a:moveTo>
                  <a:pt x="631508" y="0"/>
                </a:moveTo>
                <a:lnTo>
                  <a:pt x="523658" y="0"/>
                </a:lnTo>
                <a:lnTo>
                  <a:pt x="523658" y="732962"/>
                </a:lnTo>
                <a:lnTo>
                  <a:pt x="631508" y="732962"/>
                </a:lnTo>
                <a:lnTo>
                  <a:pt x="631508" y="0"/>
                </a:lnTo>
                <a:close/>
              </a:path>
              <a:path w="4319270" h="942975">
                <a:moveTo>
                  <a:pt x="982136" y="202088"/>
                </a:moveTo>
                <a:lnTo>
                  <a:pt x="910148" y="210464"/>
                </a:lnTo>
                <a:lnTo>
                  <a:pt x="847061" y="235594"/>
                </a:lnTo>
                <a:lnTo>
                  <a:pt x="795754" y="275122"/>
                </a:lnTo>
                <a:lnTo>
                  <a:pt x="757012" y="328785"/>
                </a:lnTo>
                <a:lnTo>
                  <a:pt x="732667" y="393705"/>
                </a:lnTo>
                <a:lnTo>
                  <a:pt x="724552" y="469095"/>
                </a:lnTo>
                <a:lnTo>
                  <a:pt x="724552" y="481660"/>
                </a:lnTo>
                <a:lnTo>
                  <a:pt x="726581" y="520272"/>
                </a:lnTo>
                <a:lnTo>
                  <a:pt x="742811" y="590427"/>
                </a:lnTo>
                <a:lnTo>
                  <a:pt x="775336" y="650176"/>
                </a:lnTo>
                <a:lnTo>
                  <a:pt x="821408" y="696772"/>
                </a:lnTo>
                <a:lnTo>
                  <a:pt x="879717" y="729362"/>
                </a:lnTo>
                <a:lnTo>
                  <a:pt x="948302" y="745592"/>
                </a:lnTo>
                <a:lnTo>
                  <a:pt x="986324" y="747621"/>
                </a:lnTo>
                <a:lnTo>
                  <a:pt x="1019831" y="746247"/>
                </a:lnTo>
                <a:lnTo>
                  <a:pt x="1077421" y="735252"/>
                </a:lnTo>
                <a:lnTo>
                  <a:pt x="1122904" y="713983"/>
                </a:lnTo>
                <a:lnTo>
                  <a:pt x="1159028" y="686759"/>
                </a:lnTo>
                <a:lnTo>
                  <a:pt x="1187038" y="655150"/>
                </a:lnTo>
                <a:lnTo>
                  <a:pt x="1188347" y="653383"/>
                </a:lnTo>
                <a:lnTo>
                  <a:pt x="988418" y="653383"/>
                </a:lnTo>
                <a:lnTo>
                  <a:pt x="957267" y="650896"/>
                </a:lnTo>
                <a:lnTo>
                  <a:pt x="902819" y="631001"/>
                </a:lnTo>
                <a:lnTo>
                  <a:pt x="860608" y="591474"/>
                </a:lnTo>
                <a:lnTo>
                  <a:pt x="838096" y="537025"/>
                </a:lnTo>
                <a:lnTo>
                  <a:pt x="834496" y="504696"/>
                </a:lnTo>
                <a:lnTo>
                  <a:pt x="1231343" y="504696"/>
                </a:lnTo>
                <a:lnTo>
                  <a:pt x="1231343" y="463860"/>
                </a:lnTo>
                <a:lnTo>
                  <a:pt x="1229380" y="425837"/>
                </a:lnTo>
                <a:lnTo>
                  <a:pt x="1228740" y="421976"/>
                </a:lnTo>
                <a:lnTo>
                  <a:pt x="835543" y="421976"/>
                </a:lnTo>
                <a:lnTo>
                  <a:pt x="841564" y="394294"/>
                </a:lnTo>
                <a:lnTo>
                  <a:pt x="864600" y="348745"/>
                </a:lnTo>
                <a:lnTo>
                  <a:pt x="902361" y="316220"/>
                </a:lnTo>
                <a:lnTo>
                  <a:pt x="952097" y="299467"/>
                </a:lnTo>
                <a:lnTo>
                  <a:pt x="981089" y="297373"/>
                </a:lnTo>
                <a:lnTo>
                  <a:pt x="1181285" y="297373"/>
                </a:lnTo>
                <a:lnTo>
                  <a:pt x="1162235" y="274599"/>
                </a:lnTo>
                <a:lnTo>
                  <a:pt x="1111975" y="235594"/>
                </a:lnTo>
                <a:lnTo>
                  <a:pt x="1051767" y="210464"/>
                </a:lnTo>
                <a:lnTo>
                  <a:pt x="1018130" y="204182"/>
                </a:lnTo>
                <a:lnTo>
                  <a:pt x="982136" y="202088"/>
                </a:lnTo>
                <a:close/>
              </a:path>
              <a:path w="4319270" h="942975">
                <a:moveTo>
                  <a:pt x="1127681" y="563333"/>
                </a:moveTo>
                <a:lnTo>
                  <a:pt x="1107263" y="596840"/>
                </a:lnTo>
                <a:lnTo>
                  <a:pt x="1079515" y="626159"/>
                </a:lnTo>
                <a:lnTo>
                  <a:pt x="1041558" y="646577"/>
                </a:lnTo>
                <a:lnTo>
                  <a:pt x="988418" y="653383"/>
                </a:lnTo>
                <a:lnTo>
                  <a:pt x="1188347" y="653383"/>
                </a:lnTo>
                <a:lnTo>
                  <a:pt x="1198621" y="639509"/>
                </a:lnTo>
                <a:lnTo>
                  <a:pt x="1208503" y="624261"/>
                </a:lnTo>
                <a:lnTo>
                  <a:pt x="1216684" y="609405"/>
                </a:lnTo>
                <a:lnTo>
                  <a:pt x="1127681" y="563333"/>
                </a:lnTo>
                <a:close/>
              </a:path>
              <a:path w="4319270" h="942975">
                <a:moveTo>
                  <a:pt x="1181285" y="297373"/>
                </a:moveTo>
                <a:lnTo>
                  <a:pt x="981089" y="297373"/>
                </a:lnTo>
                <a:lnTo>
                  <a:pt x="1010015" y="299467"/>
                </a:lnTo>
                <a:lnTo>
                  <a:pt x="1036061" y="305749"/>
                </a:lnTo>
                <a:lnTo>
                  <a:pt x="1079515" y="330880"/>
                </a:lnTo>
                <a:lnTo>
                  <a:pt x="1108834" y="369884"/>
                </a:lnTo>
                <a:lnTo>
                  <a:pt x="1121399" y="421976"/>
                </a:lnTo>
                <a:lnTo>
                  <a:pt x="1228740" y="421976"/>
                </a:lnTo>
                <a:lnTo>
                  <a:pt x="1223490" y="390302"/>
                </a:lnTo>
                <a:lnTo>
                  <a:pt x="1213673" y="357253"/>
                </a:lnTo>
                <a:lnTo>
                  <a:pt x="1199930" y="326691"/>
                </a:lnTo>
                <a:lnTo>
                  <a:pt x="1182653" y="299009"/>
                </a:lnTo>
                <a:lnTo>
                  <a:pt x="1181285" y="297373"/>
                </a:lnTo>
                <a:close/>
              </a:path>
              <a:path w="4319270" h="942975">
                <a:moveTo>
                  <a:pt x="1372446" y="216747"/>
                </a:moveTo>
                <a:lnTo>
                  <a:pt x="1245749" y="216747"/>
                </a:lnTo>
                <a:lnTo>
                  <a:pt x="1438413" y="472236"/>
                </a:lnTo>
                <a:lnTo>
                  <a:pt x="1241560" y="732962"/>
                </a:lnTo>
                <a:lnTo>
                  <a:pt x="1370352" y="732962"/>
                </a:lnTo>
                <a:lnTo>
                  <a:pt x="1507521" y="543439"/>
                </a:lnTo>
                <a:lnTo>
                  <a:pt x="1647141" y="543439"/>
                </a:lnTo>
                <a:lnTo>
                  <a:pt x="1593382" y="472236"/>
                </a:lnTo>
                <a:lnTo>
                  <a:pt x="1646573" y="402082"/>
                </a:lnTo>
                <a:lnTo>
                  <a:pt x="1507521" y="402082"/>
                </a:lnTo>
                <a:lnTo>
                  <a:pt x="1372446" y="216747"/>
                </a:lnTo>
                <a:close/>
              </a:path>
              <a:path w="4319270" h="942975">
                <a:moveTo>
                  <a:pt x="1647141" y="543439"/>
                </a:moveTo>
                <a:lnTo>
                  <a:pt x="1524274" y="543439"/>
                </a:lnTo>
                <a:lnTo>
                  <a:pt x="1661443" y="732962"/>
                </a:lnTo>
                <a:lnTo>
                  <a:pt x="1790235" y="732962"/>
                </a:lnTo>
                <a:lnTo>
                  <a:pt x="1647141" y="543439"/>
                </a:lnTo>
                <a:close/>
              </a:path>
              <a:path w="4319270" h="942975">
                <a:moveTo>
                  <a:pt x="1787093" y="216747"/>
                </a:moveTo>
                <a:lnTo>
                  <a:pt x="1659349" y="216747"/>
                </a:lnTo>
                <a:lnTo>
                  <a:pt x="1524274" y="402082"/>
                </a:lnTo>
                <a:lnTo>
                  <a:pt x="1646573" y="402082"/>
                </a:lnTo>
                <a:lnTo>
                  <a:pt x="1787093" y="216747"/>
                </a:lnTo>
                <a:close/>
              </a:path>
              <a:path w="4319270" h="942975">
                <a:moveTo>
                  <a:pt x="1972191" y="216747"/>
                </a:moveTo>
                <a:lnTo>
                  <a:pt x="1864341" y="216747"/>
                </a:lnTo>
                <a:lnTo>
                  <a:pt x="1864341" y="732962"/>
                </a:lnTo>
                <a:lnTo>
                  <a:pt x="1972191" y="732962"/>
                </a:lnTo>
                <a:lnTo>
                  <a:pt x="1972191" y="216747"/>
                </a:lnTo>
                <a:close/>
              </a:path>
              <a:path w="4319270" h="942975">
                <a:moveTo>
                  <a:pt x="1918789" y="0"/>
                </a:moveTo>
                <a:lnTo>
                  <a:pt x="1876971" y="11779"/>
                </a:lnTo>
                <a:lnTo>
                  <a:pt x="1849681" y="43977"/>
                </a:lnTo>
                <a:lnTo>
                  <a:pt x="1844446" y="73296"/>
                </a:lnTo>
                <a:lnTo>
                  <a:pt x="1845755" y="88806"/>
                </a:lnTo>
                <a:lnTo>
                  <a:pt x="1865388" y="126697"/>
                </a:lnTo>
                <a:lnTo>
                  <a:pt x="1903672" y="145349"/>
                </a:lnTo>
                <a:lnTo>
                  <a:pt x="1918789" y="146592"/>
                </a:lnTo>
                <a:lnTo>
                  <a:pt x="1934299" y="145349"/>
                </a:lnTo>
                <a:lnTo>
                  <a:pt x="1972191" y="126697"/>
                </a:lnTo>
                <a:lnTo>
                  <a:pt x="1991824" y="88806"/>
                </a:lnTo>
                <a:lnTo>
                  <a:pt x="1993133" y="73296"/>
                </a:lnTo>
                <a:lnTo>
                  <a:pt x="1991824" y="57851"/>
                </a:lnTo>
                <a:lnTo>
                  <a:pt x="1972191" y="20941"/>
                </a:lnTo>
                <a:lnTo>
                  <a:pt x="1934299" y="1308"/>
                </a:lnTo>
                <a:lnTo>
                  <a:pt x="1918789" y="0"/>
                </a:lnTo>
                <a:close/>
              </a:path>
              <a:path w="4319270" h="942975">
                <a:moveTo>
                  <a:pt x="2571459" y="659665"/>
                </a:moveTo>
                <a:lnTo>
                  <a:pt x="2212874" y="659665"/>
                </a:lnTo>
                <a:lnTo>
                  <a:pt x="2224065" y="676026"/>
                </a:lnTo>
                <a:lnTo>
                  <a:pt x="2253907" y="706392"/>
                </a:lnTo>
                <a:lnTo>
                  <a:pt x="2295136" y="732307"/>
                </a:lnTo>
                <a:lnTo>
                  <a:pt x="2353249" y="745919"/>
                </a:lnTo>
                <a:lnTo>
                  <a:pt x="2388785" y="747621"/>
                </a:lnTo>
                <a:lnTo>
                  <a:pt x="2420525" y="745658"/>
                </a:lnTo>
                <a:lnTo>
                  <a:pt x="2479685" y="729951"/>
                </a:lnTo>
                <a:lnTo>
                  <a:pt x="2532956" y="698800"/>
                </a:lnTo>
                <a:lnTo>
                  <a:pt x="2571459" y="659665"/>
                </a:lnTo>
                <a:close/>
              </a:path>
              <a:path w="4319270" h="942975">
                <a:moveTo>
                  <a:pt x="2198215" y="0"/>
                </a:moveTo>
                <a:lnTo>
                  <a:pt x="2090365" y="0"/>
                </a:lnTo>
                <a:lnTo>
                  <a:pt x="2090365" y="732962"/>
                </a:lnTo>
                <a:lnTo>
                  <a:pt x="2196120" y="732962"/>
                </a:lnTo>
                <a:lnTo>
                  <a:pt x="2196120" y="659665"/>
                </a:lnTo>
                <a:lnTo>
                  <a:pt x="2571459" y="659665"/>
                </a:lnTo>
                <a:lnTo>
                  <a:pt x="2576410" y="653776"/>
                </a:lnTo>
                <a:lnTo>
                  <a:pt x="2576660" y="653383"/>
                </a:lnTo>
                <a:lnTo>
                  <a:pt x="2357372" y="653383"/>
                </a:lnTo>
                <a:lnTo>
                  <a:pt x="2324258" y="650569"/>
                </a:lnTo>
                <a:lnTo>
                  <a:pt x="2266668" y="628056"/>
                </a:lnTo>
                <a:lnTo>
                  <a:pt x="2222494" y="583424"/>
                </a:lnTo>
                <a:lnTo>
                  <a:pt x="2199982" y="519028"/>
                </a:lnTo>
                <a:lnTo>
                  <a:pt x="2197168" y="479566"/>
                </a:lnTo>
                <a:lnTo>
                  <a:pt x="2197168" y="470142"/>
                </a:lnTo>
                <a:lnTo>
                  <a:pt x="2199982" y="431138"/>
                </a:lnTo>
                <a:lnTo>
                  <a:pt x="2222494" y="367266"/>
                </a:lnTo>
                <a:lnTo>
                  <a:pt x="2266668" y="322699"/>
                </a:lnTo>
                <a:lnTo>
                  <a:pt x="2324258" y="300187"/>
                </a:lnTo>
                <a:lnTo>
                  <a:pt x="2357372" y="297373"/>
                </a:lnTo>
                <a:lnTo>
                  <a:pt x="2577990" y="297373"/>
                </a:lnTo>
                <a:lnTo>
                  <a:pt x="2577457" y="296522"/>
                </a:lnTo>
                <a:lnTo>
                  <a:pt x="2569479" y="286902"/>
                </a:lnTo>
                <a:lnTo>
                  <a:pt x="2198215" y="286902"/>
                </a:lnTo>
                <a:lnTo>
                  <a:pt x="2198215" y="0"/>
                </a:lnTo>
                <a:close/>
              </a:path>
              <a:path w="4319270" h="942975">
                <a:moveTo>
                  <a:pt x="2577990" y="297373"/>
                </a:moveTo>
                <a:lnTo>
                  <a:pt x="2357372" y="297373"/>
                </a:lnTo>
                <a:lnTo>
                  <a:pt x="2391337" y="300187"/>
                </a:lnTo>
                <a:lnTo>
                  <a:pt x="2422030" y="308629"/>
                </a:lnTo>
                <a:lnTo>
                  <a:pt x="2473599" y="342398"/>
                </a:lnTo>
                <a:lnTo>
                  <a:pt x="2507368" y="396846"/>
                </a:lnTo>
                <a:lnTo>
                  <a:pt x="2518624" y="470142"/>
                </a:lnTo>
                <a:lnTo>
                  <a:pt x="2518624" y="479566"/>
                </a:lnTo>
                <a:lnTo>
                  <a:pt x="2515744" y="519028"/>
                </a:lnTo>
                <a:lnTo>
                  <a:pt x="2492708" y="583424"/>
                </a:lnTo>
                <a:lnTo>
                  <a:pt x="2448469" y="628056"/>
                </a:lnTo>
                <a:lnTo>
                  <a:pt x="2390879" y="650569"/>
                </a:lnTo>
                <a:lnTo>
                  <a:pt x="2357372" y="653383"/>
                </a:lnTo>
                <a:lnTo>
                  <a:pt x="2576660" y="653383"/>
                </a:lnTo>
                <a:lnTo>
                  <a:pt x="2608673" y="594811"/>
                </a:lnTo>
                <a:lnTo>
                  <a:pt x="2625427" y="523086"/>
                </a:lnTo>
                <a:lnTo>
                  <a:pt x="2627521" y="482707"/>
                </a:lnTo>
                <a:lnTo>
                  <a:pt x="2627521" y="467001"/>
                </a:lnTo>
                <a:lnTo>
                  <a:pt x="2625492" y="427081"/>
                </a:lnTo>
                <a:lnTo>
                  <a:pt x="2619406" y="390040"/>
                </a:lnTo>
                <a:lnTo>
                  <a:pt x="2609262" y="355879"/>
                </a:lnTo>
                <a:lnTo>
                  <a:pt x="2595061" y="324597"/>
                </a:lnTo>
                <a:lnTo>
                  <a:pt x="2577990" y="297373"/>
                </a:lnTo>
                <a:close/>
              </a:path>
              <a:path w="4319270" h="942975">
                <a:moveTo>
                  <a:pt x="2388785" y="202088"/>
                </a:moveTo>
                <a:lnTo>
                  <a:pt x="2342451" y="205229"/>
                </a:lnTo>
                <a:lnTo>
                  <a:pt x="2303971" y="214653"/>
                </a:lnTo>
                <a:lnTo>
                  <a:pt x="2259796" y="237623"/>
                </a:lnTo>
                <a:lnTo>
                  <a:pt x="2229627" y="266484"/>
                </a:lnTo>
                <a:lnTo>
                  <a:pt x="2214968" y="286902"/>
                </a:lnTo>
                <a:lnTo>
                  <a:pt x="2569479" y="286902"/>
                </a:lnTo>
                <a:lnTo>
                  <a:pt x="2534003" y="250974"/>
                </a:lnTo>
                <a:lnTo>
                  <a:pt x="2480274" y="219757"/>
                </a:lnTo>
                <a:lnTo>
                  <a:pt x="2420590" y="204051"/>
                </a:lnTo>
                <a:lnTo>
                  <a:pt x="2388785" y="202088"/>
                </a:lnTo>
                <a:close/>
              </a:path>
              <a:path w="4319270" h="942975">
                <a:moveTo>
                  <a:pt x="2827122" y="216747"/>
                </a:moveTo>
                <a:lnTo>
                  <a:pt x="2719272" y="216747"/>
                </a:lnTo>
                <a:lnTo>
                  <a:pt x="2719272" y="732962"/>
                </a:lnTo>
                <a:lnTo>
                  <a:pt x="2827122" y="732962"/>
                </a:lnTo>
                <a:lnTo>
                  <a:pt x="2827122" y="216747"/>
                </a:lnTo>
                <a:close/>
              </a:path>
              <a:path w="4319270" h="942975">
                <a:moveTo>
                  <a:pt x="2773721" y="0"/>
                </a:moveTo>
                <a:lnTo>
                  <a:pt x="2731903" y="11779"/>
                </a:lnTo>
                <a:lnTo>
                  <a:pt x="2704613" y="43977"/>
                </a:lnTo>
                <a:lnTo>
                  <a:pt x="2699378" y="73296"/>
                </a:lnTo>
                <a:lnTo>
                  <a:pt x="2700686" y="88806"/>
                </a:lnTo>
                <a:lnTo>
                  <a:pt x="2720319" y="126697"/>
                </a:lnTo>
                <a:lnTo>
                  <a:pt x="2758603" y="145349"/>
                </a:lnTo>
                <a:lnTo>
                  <a:pt x="2773721" y="146592"/>
                </a:lnTo>
                <a:lnTo>
                  <a:pt x="2789231" y="145349"/>
                </a:lnTo>
                <a:lnTo>
                  <a:pt x="2827122" y="126697"/>
                </a:lnTo>
                <a:lnTo>
                  <a:pt x="2846755" y="88806"/>
                </a:lnTo>
                <a:lnTo>
                  <a:pt x="2848064" y="73296"/>
                </a:lnTo>
                <a:lnTo>
                  <a:pt x="2846755" y="57851"/>
                </a:lnTo>
                <a:lnTo>
                  <a:pt x="2827122" y="20941"/>
                </a:lnTo>
                <a:lnTo>
                  <a:pt x="2789231" y="1308"/>
                </a:lnTo>
                <a:lnTo>
                  <a:pt x="2773721" y="0"/>
                </a:lnTo>
                <a:close/>
              </a:path>
              <a:path w="4319270" h="942975">
                <a:moveTo>
                  <a:pt x="3053146" y="0"/>
                </a:moveTo>
                <a:lnTo>
                  <a:pt x="2945296" y="0"/>
                </a:lnTo>
                <a:lnTo>
                  <a:pt x="2945296" y="732962"/>
                </a:lnTo>
                <a:lnTo>
                  <a:pt x="3053146" y="732962"/>
                </a:lnTo>
                <a:lnTo>
                  <a:pt x="3053146" y="0"/>
                </a:lnTo>
                <a:close/>
              </a:path>
              <a:path w="4319270" h="942975">
                <a:moveTo>
                  <a:pt x="3279170" y="216747"/>
                </a:moveTo>
                <a:lnTo>
                  <a:pt x="3171320" y="216747"/>
                </a:lnTo>
                <a:lnTo>
                  <a:pt x="3171320" y="732962"/>
                </a:lnTo>
                <a:lnTo>
                  <a:pt x="3279170" y="732962"/>
                </a:lnTo>
                <a:lnTo>
                  <a:pt x="3279170" y="216747"/>
                </a:lnTo>
                <a:close/>
              </a:path>
              <a:path w="4319270" h="942975">
                <a:moveTo>
                  <a:pt x="3225768" y="0"/>
                </a:moveTo>
                <a:lnTo>
                  <a:pt x="3183950" y="11779"/>
                </a:lnTo>
                <a:lnTo>
                  <a:pt x="3156661" y="43977"/>
                </a:lnTo>
                <a:lnTo>
                  <a:pt x="3151425" y="73296"/>
                </a:lnTo>
                <a:lnTo>
                  <a:pt x="3152734" y="88806"/>
                </a:lnTo>
                <a:lnTo>
                  <a:pt x="3172367" y="126697"/>
                </a:lnTo>
                <a:lnTo>
                  <a:pt x="3210651" y="145349"/>
                </a:lnTo>
                <a:lnTo>
                  <a:pt x="3225768" y="146592"/>
                </a:lnTo>
                <a:lnTo>
                  <a:pt x="3241278" y="145349"/>
                </a:lnTo>
                <a:lnTo>
                  <a:pt x="3279170" y="126697"/>
                </a:lnTo>
                <a:lnTo>
                  <a:pt x="3298803" y="88806"/>
                </a:lnTo>
                <a:lnTo>
                  <a:pt x="3300112" y="73296"/>
                </a:lnTo>
                <a:lnTo>
                  <a:pt x="3298803" y="57851"/>
                </a:lnTo>
                <a:lnTo>
                  <a:pt x="3279170" y="20941"/>
                </a:lnTo>
                <a:lnTo>
                  <a:pt x="3241278" y="1308"/>
                </a:lnTo>
                <a:lnTo>
                  <a:pt x="3225768" y="0"/>
                </a:lnTo>
                <a:close/>
              </a:path>
              <a:path w="4319270" h="942975">
                <a:moveTo>
                  <a:pt x="3596291" y="307844"/>
                </a:moveTo>
                <a:lnTo>
                  <a:pt x="3488440" y="307844"/>
                </a:lnTo>
                <a:lnTo>
                  <a:pt x="3488440" y="629300"/>
                </a:lnTo>
                <a:lnTo>
                  <a:pt x="3495246" y="671707"/>
                </a:lnTo>
                <a:lnTo>
                  <a:pt x="3515665" y="704690"/>
                </a:lnTo>
                <a:lnTo>
                  <a:pt x="3548648" y="725894"/>
                </a:lnTo>
                <a:lnTo>
                  <a:pt x="3591055" y="732962"/>
                </a:lnTo>
                <a:lnTo>
                  <a:pt x="3733459" y="732962"/>
                </a:lnTo>
                <a:lnTo>
                  <a:pt x="3733459" y="641865"/>
                </a:lnTo>
                <a:lnTo>
                  <a:pt x="3625609" y="641865"/>
                </a:lnTo>
                <a:lnTo>
                  <a:pt x="3612782" y="639902"/>
                </a:lnTo>
                <a:lnTo>
                  <a:pt x="3603620" y="634012"/>
                </a:lnTo>
                <a:lnTo>
                  <a:pt x="3598123" y="624195"/>
                </a:lnTo>
                <a:lnTo>
                  <a:pt x="3596291" y="610452"/>
                </a:lnTo>
                <a:lnTo>
                  <a:pt x="3596291" y="307844"/>
                </a:lnTo>
                <a:close/>
              </a:path>
              <a:path w="4319270" h="942975">
                <a:moveTo>
                  <a:pt x="3750212" y="216747"/>
                </a:moveTo>
                <a:lnTo>
                  <a:pt x="3346036" y="216747"/>
                </a:lnTo>
                <a:lnTo>
                  <a:pt x="3346036" y="307844"/>
                </a:lnTo>
                <a:lnTo>
                  <a:pt x="3750212" y="307844"/>
                </a:lnTo>
                <a:lnTo>
                  <a:pt x="3750212" y="216747"/>
                </a:lnTo>
                <a:close/>
              </a:path>
              <a:path w="4319270" h="942975">
                <a:moveTo>
                  <a:pt x="3596291" y="46071"/>
                </a:moveTo>
                <a:lnTo>
                  <a:pt x="3488440" y="46071"/>
                </a:lnTo>
                <a:lnTo>
                  <a:pt x="3488440" y="216747"/>
                </a:lnTo>
                <a:lnTo>
                  <a:pt x="3596291" y="216747"/>
                </a:lnTo>
                <a:lnTo>
                  <a:pt x="3596291" y="46071"/>
                </a:lnTo>
                <a:close/>
              </a:path>
              <a:path w="4319270" h="942975">
                <a:moveTo>
                  <a:pt x="4318790" y="657571"/>
                </a:moveTo>
                <a:lnTo>
                  <a:pt x="4211987" y="657571"/>
                </a:lnTo>
                <a:lnTo>
                  <a:pt x="4211987" y="816729"/>
                </a:lnTo>
                <a:lnTo>
                  <a:pt x="4210154" y="830472"/>
                </a:lnTo>
                <a:lnTo>
                  <a:pt x="4204657" y="840288"/>
                </a:lnTo>
                <a:lnTo>
                  <a:pt x="4195495" y="846178"/>
                </a:lnTo>
                <a:lnTo>
                  <a:pt x="4182668" y="848141"/>
                </a:lnTo>
                <a:lnTo>
                  <a:pt x="3894719" y="848141"/>
                </a:lnTo>
                <a:lnTo>
                  <a:pt x="3894719" y="942379"/>
                </a:lnTo>
                <a:lnTo>
                  <a:pt x="4215128" y="942379"/>
                </a:lnTo>
                <a:lnTo>
                  <a:pt x="4237902" y="940612"/>
                </a:lnTo>
                <a:lnTo>
                  <a:pt x="4275597" y="926477"/>
                </a:lnTo>
                <a:lnTo>
                  <a:pt x="4302887" y="898794"/>
                </a:lnTo>
                <a:lnTo>
                  <a:pt x="4317023" y="861099"/>
                </a:lnTo>
                <a:lnTo>
                  <a:pt x="4318666" y="840288"/>
                </a:lnTo>
                <a:lnTo>
                  <a:pt x="4318790" y="657571"/>
                </a:lnTo>
                <a:close/>
              </a:path>
              <a:path w="4319270" h="942975">
                <a:moveTo>
                  <a:pt x="3937649" y="216747"/>
                </a:moveTo>
                <a:lnTo>
                  <a:pt x="3829799" y="216747"/>
                </a:lnTo>
                <a:lnTo>
                  <a:pt x="3829799" y="527732"/>
                </a:lnTo>
                <a:lnTo>
                  <a:pt x="3836344" y="589249"/>
                </a:lnTo>
                <a:lnTo>
                  <a:pt x="3855977" y="641865"/>
                </a:lnTo>
                <a:lnTo>
                  <a:pt x="3887128" y="684534"/>
                </a:lnTo>
                <a:lnTo>
                  <a:pt x="3928226" y="716208"/>
                </a:lnTo>
                <a:lnTo>
                  <a:pt x="3977439" y="735841"/>
                </a:lnTo>
                <a:lnTo>
                  <a:pt x="4032935" y="742385"/>
                </a:lnTo>
                <a:lnTo>
                  <a:pt x="4056494" y="741600"/>
                </a:lnTo>
                <a:lnTo>
                  <a:pt x="4097331" y="735317"/>
                </a:lnTo>
                <a:lnTo>
                  <a:pt x="4143664" y="715685"/>
                </a:lnTo>
                <a:lnTo>
                  <a:pt x="4175208" y="688395"/>
                </a:lnTo>
                <a:lnTo>
                  <a:pt x="4195233" y="657571"/>
                </a:lnTo>
                <a:lnTo>
                  <a:pt x="4318790" y="657571"/>
                </a:lnTo>
                <a:lnTo>
                  <a:pt x="4318790" y="650242"/>
                </a:lnTo>
                <a:lnTo>
                  <a:pt x="4064347" y="650242"/>
                </a:lnTo>
                <a:lnTo>
                  <a:pt x="4036141" y="648278"/>
                </a:lnTo>
                <a:lnTo>
                  <a:pt x="3989546" y="632572"/>
                </a:lnTo>
                <a:lnTo>
                  <a:pt x="3956497" y="600439"/>
                </a:lnTo>
                <a:lnTo>
                  <a:pt x="3939744" y="550703"/>
                </a:lnTo>
                <a:lnTo>
                  <a:pt x="3937649" y="519355"/>
                </a:lnTo>
                <a:lnTo>
                  <a:pt x="3937649" y="216747"/>
                </a:lnTo>
                <a:close/>
              </a:path>
              <a:path w="4319270" h="942975">
                <a:moveTo>
                  <a:pt x="4318790" y="216747"/>
                </a:moveTo>
                <a:lnTo>
                  <a:pt x="4210940" y="216747"/>
                </a:lnTo>
                <a:lnTo>
                  <a:pt x="4210940" y="478519"/>
                </a:lnTo>
                <a:lnTo>
                  <a:pt x="4208387" y="517916"/>
                </a:lnTo>
                <a:lnTo>
                  <a:pt x="4187969" y="581788"/>
                </a:lnTo>
                <a:lnTo>
                  <a:pt x="4148572" y="625504"/>
                </a:lnTo>
                <a:lnTo>
                  <a:pt x="4095694" y="647493"/>
                </a:lnTo>
                <a:lnTo>
                  <a:pt x="4064347" y="650242"/>
                </a:lnTo>
                <a:lnTo>
                  <a:pt x="4318790" y="650242"/>
                </a:lnTo>
                <a:lnTo>
                  <a:pt x="4318790" y="216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 descr=""/>
          <p:cNvSpPr/>
          <p:nvPr/>
        </p:nvSpPr>
        <p:spPr>
          <a:xfrm>
            <a:off x="994734" y="6294805"/>
            <a:ext cx="9057640" cy="8890"/>
          </a:xfrm>
          <a:custGeom>
            <a:avLst/>
            <a:gdLst/>
            <a:ahLst/>
            <a:cxnLst/>
            <a:rect l="l" t="t" r="r" b="b"/>
            <a:pathLst>
              <a:path w="9057640" h="8889">
                <a:moveTo>
                  <a:pt x="9057315" y="0"/>
                </a:moveTo>
                <a:lnTo>
                  <a:pt x="0" y="0"/>
                </a:lnTo>
                <a:lnTo>
                  <a:pt x="0" y="8667"/>
                </a:lnTo>
                <a:lnTo>
                  <a:pt x="9057315" y="8667"/>
                </a:lnTo>
                <a:lnTo>
                  <a:pt x="90573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/>
          <p:nvPr/>
        </p:nvSpPr>
        <p:spPr>
          <a:xfrm>
            <a:off x="994734" y="3959798"/>
            <a:ext cx="9057640" cy="8890"/>
          </a:xfrm>
          <a:custGeom>
            <a:avLst/>
            <a:gdLst/>
            <a:ahLst/>
            <a:cxnLst/>
            <a:rect l="l" t="t" r="r" b="b"/>
            <a:pathLst>
              <a:path w="9057640" h="8889">
                <a:moveTo>
                  <a:pt x="9057315" y="0"/>
                </a:moveTo>
                <a:lnTo>
                  <a:pt x="0" y="0"/>
                </a:lnTo>
                <a:lnTo>
                  <a:pt x="0" y="8667"/>
                </a:lnTo>
                <a:lnTo>
                  <a:pt x="9057315" y="8667"/>
                </a:lnTo>
                <a:lnTo>
                  <a:pt x="90573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 descr=""/>
          <p:cNvSpPr/>
          <p:nvPr/>
        </p:nvSpPr>
        <p:spPr>
          <a:xfrm>
            <a:off x="994734" y="8430866"/>
            <a:ext cx="9057640" cy="8890"/>
          </a:xfrm>
          <a:custGeom>
            <a:avLst/>
            <a:gdLst/>
            <a:ahLst/>
            <a:cxnLst/>
            <a:rect l="l" t="t" r="r" b="b"/>
            <a:pathLst>
              <a:path w="9057640" h="8890">
                <a:moveTo>
                  <a:pt x="9057315" y="0"/>
                </a:moveTo>
                <a:lnTo>
                  <a:pt x="0" y="0"/>
                </a:lnTo>
                <a:lnTo>
                  <a:pt x="0" y="8667"/>
                </a:lnTo>
                <a:lnTo>
                  <a:pt x="9057315" y="8667"/>
                </a:lnTo>
                <a:lnTo>
                  <a:pt x="90573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" name="object 13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46472" y="2214592"/>
            <a:ext cx="9944315" cy="1020911"/>
          </a:xfrm>
          <a:prstGeom prst="rect">
            <a:avLst/>
          </a:prstGeom>
        </p:spPr>
      </p:pic>
      <p:sp>
        <p:nvSpPr>
          <p:cNvPr id="14" name="object 14" descr=""/>
          <p:cNvSpPr/>
          <p:nvPr/>
        </p:nvSpPr>
        <p:spPr>
          <a:xfrm>
            <a:off x="994734" y="8430866"/>
            <a:ext cx="9057640" cy="8890"/>
          </a:xfrm>
          <a:custGeom>
            <a:avLst/>
            <a:gdLst/>
            <a:ahLst/>
            <a:cxnLst/>
            <a:rect l="l" t="t" r="r" b="b"/>
            <a:pathLst>
              <a:path w="9057640" h="8890">
                <a:moveTo>
                  <a:pt x="9057315" y="0"/>
                </a:moveTo>
                <a:lnTo>
                  <a:pt x="0" y="0"/>
                </a:lnTo>
                <a:lnTo>
                  <a:pt x="0" y="8667"/>
                </a:lnTo>
                <a:lnTo>
                  <a:pt x="9057315" y="8667"/>
                </a:lnTo>
                <a:lnTo>
                  <a:pt x="90573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04021" y="1277447"/>
            <a:ext cx="9488470" cy="1742355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418835" y="3507395"/>
            <a:ext cx="17308830" cy="5644515"/>
            <a:chOff x="418835" y="3507395"/>
            <a:chExt cx="17308830" cy="5644515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66420" y="4041761"/>
              <a:ext cx="15360787" cy="510985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418835" y="3507746"/>
              <a:ext cx="10366375" cy="1057910"/>
            </a:xfrm>
            <a:custGeom>
              <a:avLst/>
              <a:gdLst/>
              <a:ahLst/>
              <a:cxnLst/>
              <a:rect l="l" t="t" r="r" b="b"/>
              <a:pathLst>
                <a:path w="10366375" h="1057910">
                  <a:moveTo>
                    <a:pt x="10366176" y="0"/>
                  </a:moveTo>
                  <a:lnTo>
                    <a:pt x="0" y="0"/>
                  </a:lnTo>
                  <a:lnTo>
                    <a:pt x="0" y="1057559"/>
                  </a:lnTo>
                  <a:lnTo>
                    <a:pt x="10366176" y="1057559"/>
                  </a:lnTo>
                  <a:lnTo>
                    <a:pt x="10366176" y="0"/>
                  </a:lnTo>
                  <a:close/>
                </a:path>
              </a:pathLst>
            </a:custGeom>
            <a:solidFill>
              <a:srgbClr val="F6EF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418833" y="3507403"/>
              <a:ext cx="10366375" cy="1057910"/>
            </a:xfrm>
            <a:custGeom>
              <a:avLst/>
              <a:gdLst/>
              <a:ahLst/>
              <a:cxnLst/>
              <a:rect l="l" t="t" r="r" b="b"/>
              <a:pathLst>
                <a:path w="10366375" h="1057910">
                  <a:moveTo>
                    <a:pt x="10366172" y="355"/>
                  </a:moveTo>
                  <a:lnTo>
                    <a:pt x="10324287" y="355"/>
                  </a:lnTo>
                  <a:lnTo>
                    <a:pt x="10324287" y="42227"/>
                  </a:lnTo>
                  <a:lnTo>
                    <a:pt x="10324287" y="1016025"/>
                  </a:lnTo>
                  <a:lnTo>
                    <a:pt x="41884" y="1016025"/>
                  </a:lnTo>
                  <a:lnTo>
                    <a:pt x="41884" y="42227"/>
                  </a:lnTo>
                  <a:lnTo>
                    <a:pt x="10324287" y="42227"/>
                  </a:lnTo>
                  <a:lnTo>
                    <a:pt x="10324287" y="355"/>
                  </a:lnTo>
                  <a:lnTo>
                    <a:pt x="41884" y="355"/>
                  </a:lnTo>
                  <a:lnTo>
                    <a:pt x="41884" y="0"/>
                  </a:lnTo>
                  <a:lnTo>
                    <a:pt x="0" y="0"/>
                  </a:lnTo>
                  <a:lnTo>
                    <a:pt x="0" y="1057910"/>
                  </a:lnTo>
                  <a:lnTo>
                    <a:pt x="41884" y="1057910"/>
                  </a:lnTo>
                  <a:lnTo>
                    <a:pt x="10324287" y="1057910"/>
                  </a:lnTo>
                  <a:lnTo>
                    <a:pt x="10366172" y="1057910"/>
                  </a:lnTo>
                  <a:lnTo>
                    <a:pt x="10366172" y="3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933" y="3926581"/>
              <a:ext cx="9150443" cy="259154"/>
            </a:xfrm>
            <a:prstGeom prst="rect">
              <a:avLst/>
            </a:prstGeom>
          </p:spPr>
        </p:pic>
      </p:grpSp>
      <p:grpSp>
        <p:nvGrpSpPr>
          <p:cNvPr id="8" name="object 8" descr=""/>
          <p:cNvGrpSpPr/>
          <p:nvPr/>
        </p:nvGrpSpPr>
        <p:grpSpPr>
          <a:xfrm>
            <a:off x="4868961" y="9517684"/>
            <a:ext cx="10366375" cy="1057910"/>
            <a:chOff x="4868961" y="9517684"/>
            <a:chExt cx="10366375" cy="1057910"/>
          </a:xfrm>
        </p:grpSpPr>
        <p:sp>
          <p:nvSpPr>
            <p:cNvPr id="9" name="object 9" descr=""/>
            <p:cNvSpPr/>
            <p:nvPr/>
          </p:nvSpPr>
          <p:spPr>
            <a:xfrm>
              <a:off x="4868951" y="9517690"/>
              <a:ext cx="10366375" cy="1057910"/>
            </a:xfrm>
            <a:custGeom>
              <a:avLst/>
              <a:gdLst/>
              <a:ahLst/>
              <a:cxnLst/>
              <a:rect l="l" t="t" r="r" b="b"/>
              <a:pathLst>
                <a:path w="10366375" h="1057909">
                  <a:moveTo>
                    <a:pt x="10366184" y="1016025"/>
                  </a:moveTo>
                  <a:lnTo>
                    <a:pt x="10324300" y="1016025"/>
                  </a:lnTo>
                  <a:lnTo>
                    <a:pt x="41884" y="1016025"/>
                  </a:lnTo>
                  <a:lnTo>
                    <a:pt x="0" y="1016025"/>
                  </a:lnTo>
                  <a:lnTo>
                    <a:pt x="0" y="1057910"/>
                  </a:lnTo>
                  <a:lnTo>
                    <a:pt x="41884" y="1057910"/>
                  </a:lnTo>
                  <a:lnTo>
                    <a:pt x="10324300" y="1057910"/>
                  </a:lnTo>
                  <a:lnTo>
                    <a:pt x="10366184" y="1057910"/>
                  </a:lnTo>
                  <a:lnTo>
                    <a:pt x="10366184" y="1016025"/>
                  </a:lnTo>
                  <a:close/>
                </a:path>
                <a:path w="10366375" h="1057909">
                  <a:moveTo>
                    <a:pt x="10366184" y="355"/>
                  </a:moveTo>
                  <a:lnTo>
                    <a:pt x="10324300" y="355"/>
                  </a:lnTo>
                  <a:lnTo>
                    <a:pt x="41884" y="355"/>
                  </a:lnTo>
                  <a:lnTo>
                    <a:pt x="41884" y="0"/>
                  </a:lnTo>
                  <a:lnTo>
                    <a:pt x="0" y="0"/>
                  </a:lnTo>
                  <a:lnTo>
                    <a:pt x="0" y="355"/>
                  </a:lnTo>
                  <a:lnTo>
                    <a:pt x="0" y="42227"/>
                  </a:lnTo>
                  <a:lnTo>
                    <a:pt x="0" y="1016000"/>
                  </a:lnTo>
                  <a:lnTo>
                    <a:pt x="41884" y="1016000"/>
                  </a:lnTo>
                  <a:lnTo>
                    <a:pt x="41884" y="42227"/>
                  </a:lnTo>
                  <a:lnTo>
                    <a:pt x="10324300" y="42227"/>
                  </a:lnTo>
                  <a:lnTo>
                    <a:pt x="10366184" y="42227"/>
                  </a:lnTo>
                  <a:lnTo>
                    <a:pt x="10366184" y="3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4022" y="9936870"/>
              <a:ext cx="9129784" cy="282713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13643562" y="4229887"/>
            <a:ext cx="6042025" cy="1057910"/>
            <a:chOff x="13643562" y="4229887"/>
            <a:chExt cx="6042025" cy="1057910"/>
          </a:xfrm>
        </p:grpSpPr>
        <p:sp>
          <p:nvSpPr>
            <p:cNvPr id="12" name="object 12" descr=""/>
            <p:cNvSpPr/>
            <p:nvPr/>
          </p:nvSpPr>
          <p:spPr>
            <a:xfrm>
              <a:off x="13643563" y="4230237"/>
              <a:ext cx="6042025" cy="1057910"/>
            </a:xfrm>
            <a:custGeom>
              <a:avLst/>
              <a:gdLst/>
              <a:ahLst/>
              <a:cxnLst/>
              <a:rect l="l" t="t" r="r" b="b"/>
              <a:pathLst>
                <a:path w="6042025" h="1057910">
                  <a:moveTo>
                    <a:pt x="6041700" y="0"/>
                  </a:moveTo>
                  <a:lnTo>
                    <a:pt x="0" y="0"/>
                  </a:lnTo>
                  <a:lnTo>
                    <a:pt x="0" y="1057559"/>
                  </a:lnTo>
                  <a:lnTo>
                    <a:pt x="6041700" y="1057559"/>
                  </a:lnTo>
                  <a:lnTo>
                    <a:pt x="6041700" y="0"/>
                  </a:lnTo>
                  <a:close/>
                </a:path>
              </a:pathLst>
            </a:custGeom>
            <a:solidFill>
              <a:srgbClr val="F6EFE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3643559" y="4229893"/>
              <a:ext cx="6042025" cy="1057910"/>
            </a:xfrm>
            <a:custGeom>
              <a:avLst/>
              <a:gdLst/>
              <a:ahLst/>
              <a:cxnLst/>
              <a:rect l="l" t="t" r="r" b="b"/>
              <a:pathLst>
                <a:path w="6042025" h="1057910">
                  <a:moveTo>
                    <a:pt x="6041695" y="355"/>
                  </a:moveTo>
                  <a:lnTo>
                    <a:pt x="5999810" y="355"/>
                  </a:lnTo>
                  <a:lnTo>
                    <a:pt x="5999810" y="42240"/>
                  </a:lnTo>
                  <a:lnTo>
                    <a:pt x="5999810" y="1016025"/>
                  </a:lnTo>
                  <a:lnTo>
                    <a:pt x="41884" y="1016025"/>
                  </a:lnTo>
                  <a:lnTo>
                    <a:pt x="41884" y="42240"/>
                  </a:lnTo>
                  <a:lnTo>
                    <a:pt x="5999810" y="42240"/>
                  </a:lnTo>
                  <a:lnTo>
                    <a:pt x="5999810" y="355"/>
                  </a:lnTo>
                  <a:lnTo>
                    <a:pt x="41884" y="355"/>
                  </a:lnTo>
                  <a:lnTo>
                    <a:pt x="41884" y="0"/>
                  </a:lnTo>
                  <a:lnTo>
                    <a:pt x="0" y="0"/>
                  </a:lnTo>
                  <a:lnTo>
                    <a:pt x="0" y="355"/>
                  </a:lnTo>
                  <a:lnTo>
                    <a:pt x="0" y="42240"/>
                  </a:lnTo>
                  <a:lnTo>
                    <a:pt x="0" y="1016000"/>
                  </a:lnTo>
                  <a:lnTo>
                    <a:pt x="0" y="1057910"/>
                  </a:lnTo>
                  <a:lnTo>
                    <a:pt x="41884" y="1057910"/>
                  </a:lnTo>
                  <a:lnTo>
                    <a:pt x="5999810" y="1057910"/>
                  </a:lnTo>
                  <a:lnTo>
                    <a:pt x="6041695" y="1057910"/>
                  </a:lnTo>
                  <a:lnTo>
                    <a:pt x="6041695" y="35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96773" y="4649073"/>
              <a:ext cx="5146286" cy="2827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/>
          <p:nvPr/>
        </p:nvSpPr>
        <p:spPr>
          <a:xfrm>
            <a:off x="9180247" y="483336"/>
            <a:ext cx="1719580" cy="457834"/>
          </a:xfrm>
          <a:custGeom>
            <a:avLst/>
            <a:gdLst/>
            <a:ahLst/>
            <a:cxnLst/>
            <a:rect l="l" t="t" r="r" b="b"/>
            <a:pathLst>
              <a:path w="1719579" h="457834">
                <a:moveTo>
                  <a:pt x="194129" y="56542"/>
                </a:moveTo>
                <a:lnTo>
                  <a:pt x="141356" y="56542"/>
                </a:lnTo>
                <a:lnTo>
                  <a:pt x="141356" y="448572"/>
                </a:lnTo>
                <a:lnTo>
                  <a:pt x="194129" y="448572"/>
                </a:lnTo>
                <a:lnTo>
                  <a:pt x="194129" y="56542"/>
                </a:lnTo>
                <a:close/>
              </a:path>
              <a:path w="1719579" h="457834">
                <a:moveTo>
                  <a:pt x="524400" y="8795"/>
                </a:moveTo>
                <a:lnTo>
                  <a:pt x="431418" y="8795"/>
                </a:lnTo>
                <a:lnTo>
                  <a:pt x="295715" y="448572"/>
                </a:lnTo>
                <a:lnTo>
                  <a:pt x="350373" y="448572"/>
                </a:lnTo>
                <a:lnTo>
                  <a:pt x="384299" y="337371"/>
                </a:lnTo>
                <a:lnTo>
                  <a:pt x="625788" y="337371"/>
                </a:lnTo>
                <a:lnTo>
                  <a:pt x="611055" y="289624"/>
                </a:lnTo>
                <a:lnTo>
                  <a:pt x="397492" y="289624"/>
                </a:lnTo>
                <a:lnTo>
                  <a:pt x="473511" y="40836"/>
                </a:lnTo>
                <a:lnTo>
                  <a:pt x="534286" y="40836"/>
                </a:lnTo>
                <a:lnTo>
                  <a:pt x="524400" y="8795"/>
                </a:lnTo>
                <a:close/>
              </a:path>
              <a:path w="1719579" h="457834">
                <a:moveTo>
                  <a:pt x="625788" y="337371"/>
                </a:moveTo>
                <a:lnTo>
                  <a:pt x="571518" y="337371"/>
                </a:lnTo>
                <a:lnTo>
                  <a:pt x="605444" y="448572"/>
                </a:lnTo>
                <a:lnTo>
                  <a:pt x="660102" y="448572"/>
                </a:lnTo>
                <a:lnTo>
                  <a:pt x="625788" y="337371"/>
                </a:lnTo>
                <a:close/>
              </a:path>
              <a:path w="1719579" h="457834">
                <a:moveTo>
                  <a:pt x="534286" y="40836"/>
                </a:moveTo>
                <a:lnTo>
                  <a:pt x="482306" y="40836"/>
                </a:lnTo>
                <a:lnTo>
                  <a:pt x="557697" y="289624"/>
                </a:lnTo>
                <a:lnTo>
                  <a:pt x="611055" y="289624"/>
                </a:lnTo>
                <a:lnTo>
                  <a:pt x="534286" y="40836"/>
                </a:lnTo>
                <a:close/>
              </a:path>
              <a:path w="1719579" h="457834">
                <a:moveTo>
                  <a:pt x="335486" y="8795"/>
                </a:moveTo>
                <a:lnTo>
                  <a:pt x="0" y="8795"/>
                </a:lnTo>
                <a:lnTo>
                  <a:pt x="0" y="56542"/>
                </a:lnTo>
                <a:lnTo>
                  <a:pt x="335486" y="56542"/>
                </a:lnTo>
                <a:lnTo>
                  <a:pt x="335486" y="8795"/>
                </a:lnTo>
                <a:close/>
              </a:path>
              <a:path w="1719579" h="457834">
                <a:moveTo>
                  <a:pt x="731065" y="290252"/>
                </a:moveTo>
                <a:lnTo>
                  <a:pt x="678920" y="290252"/>
                </a:lnTo>
                <a:lnTo>
                  <a:pt x="678920" y="303446"/>
                </a:lnTo>
                <a:lnTo>
                  <a:pt x="684261" y="350722"/>
                </a:lnTo>
                <a:lnTo>
                  <a:pt x="700281" y="389516"/>
                </a:lnTo>
                <a:lnTo>
                  <a:pt x="726197" y="419201"/>
                </a:lnTo>
                <a:lnTo>
                  <a:pt x="759965" y="440405"/>
                </a:lnTo>
                <a:lnTo>
                  <a:pt x="800173" y="453127"/>
                </a:lnTo>
                <a:lnTo>
                  <a:pt x="845408" y="457368"/>
                </a:lnTo>
                <a:lnTo>
                  <a:pt x="868496" y="456386"/>
                </a:lnTo>
                <a:lnTo>
                  <a:pt x="909961" y="448533"/>
                </a:lnTo>
                <a:lnTo>
                  <a:pt x="945221" y="432709"/>
                </a:lnTo>
                <a:lnTo>
                  <a:pt x="971368" y="411505"/>
                </a:lnTo>
                <a:lnTo>
                  <a:pt x="845408" y="411505"/>
                </a:lnTo>
                <a:lnTo>
                  <a:pt x="821416" y="409856"/>
                </a:lnTo>
                <a:lnTo>
                  <a:pt x="780265" y="396663"/>
                </a:lnTo>
                <a:lnTo>
                  <a:pt x="749088" y="369884"/>
                </a:lnTo>
                <a:lnTo>
                  <a:pt x="733068" y="329047"/>
                </a:lnTo>
                <a:lnTo>
                  <a:pt x="731065" y="303446"/>
                </a:lnTo>
                <a:lnTo>
                  <a:pt x="731065" y="290252"/>
                </a:lnTo>
                <a:close/>
              </a:path>
              <a:path w="1719579" h="457834">
                <a:moveTo>
                  <a:pt x="837868" y="0"/>
                </a:moveTo>
                <a:lnTo>
                  <a:pt x="796404" y="3612"/>
                </a:lnTo>
                <a:lnTo>
                  <a:pt x="744220" y="22460"/>
                </a:lnTo>
                <a:lnTo>
                  <a:pt x="707820" y="55914"/>
                </a:lnTo>
                <a:lnTo>
                  <a:pt x="690740" y="102091"/>
                </a:lnTo>
                <a:lnTo>
                  <a:pt x="689628" y="120467"/>
                </a:lnTo>
                <a:lnTo>
                  <a:pt x="690622" y="137705"/>
                </a:lnTo>
                <a:lnTo>
                  <a:pt x="705936" y="180936"/>
                </a:lnTo>
                <a:lnTo>
                  <a:pt x="738448" y="210857"/>
                </a:lnTo>
                <a:lnTo>
                  <a:pt x="784153" y="231982"/>
                </a:lnTo>
                <a:lnTo>
                  <a:pt x="867239" y="254913"/>
                </a:lnTo>
                <a:lnTo>
                  <a:pt x="880590" y="258840"/>
                </a:lnTo>
                <a:lnTo>
                  <a:pt x="923939" y="277844"/>
                </a:lnTo>
                <a:lnTo>
                  <a:pt x="947813" y="307844"/>
                </a:lnTo>
                <a:lnTo>
                  <a:pt x="950954" y="329832"/>
                </a:lnTo>
                <a:lnTo>
                  <a:pt x="949265" y="346677"/>
                </a:lnTo>
                <a:lnTo>
                  <a:pt x="923939" y="388260"/>
                </a:lnTo>
                <a:lnTo>
                  <a:pt x="869635" y="410052"/>
                </a:lnTo>
                <a:lnTo>
                  <a:pt x="845408" y="411505"/>
                </a:lnTo>
                <a:lnTo>
                  <a:pt x="971368" y="411505"/>
                </a:lnTo>
                <a:lnTo>
                  <a:pt x="998230" y="365015"/>
                </a:lnTo>
                <a:lnTo>
                  <a:pt x="1003073" y="328144"/>
                </a:lnTo>
                <a:lnTo>
                  <a:pt x="1001961" y="310042"/>
                </a:lnTo>
                <a:lnTo>
                  <a:pt x="984879" y="265751"/>
                </a:lnTo>
                <a:lnTo>
                  <a:pt x="950483" y="235005"/>
                </a:lnTo>
                <a:lnTo>
                  <a:pt x="903678" y="214548"/>
                </a:lnTo>
                <a:lnTo>
                  <a:pt x="867396" y="204810"/>
                </a:lnTo>
                <a:lnTo>
                  <a:pt x="820788" y="193070"/>
                </a:lnTo>
                <a:lnTo>
                  <a:pt x="775318" y="175910"/>
                </a:lnTo>
                <a:lnTo>
                  <a:pt x="744573" y="140414"/>
                </a:lnTo>
                <a:lnTo>
                  <a:pt x="741746" y="119368"/>
                </a:lnTo>
                <a:lnTo>
                  <a:pt x="743395" y="102797"/>
                </a:lnTo>
                <a:lnTo>
                  <a:pt x="768133" y="65338"/>
                </a:lnTo>
                <a:lnTo>
                  <a:pt x="817254" y="47079"/>
                </a:lnTo>
                <a:lnTo>
                  <a:pt x="837868" y="45862"/>
                </a:lnTo>
                <a:lnTo>
                  <a:pt x="961538" y="45862"/>
                </a:lnTo>
                <a:lnTo>
                  <a:pt x="949540" y="34553"/>
                </a:lnTo>
                <a:lnTo>
                  <a:pt x="899477" y="8834"/>
                </a:lnTo>
                <a:lnTo>
                  <a:pt x="859583" y="981"/>
                </a:lnTo>
                <a:lnTo>
                  <a:pt x="837868" y="0"/>
                </a:lnTo>
                <a:close/>
              </a:path>
              <a:path w="1719579" h="457834">
                <a:moveTo>
                  <a:pt x="961538" y="45862"/>
                </a:moveTo>
                <a:lnTo>
                  <a:pt x="837868" y="45862"/>
                </a:lnTo>
                <a:lnTo>
                  <a:pt x="852515" y="46451"/>
                </a:lnTo>
                <a:lnTo>
                  <a:pt x="866297" y="48218"/>
                </a:lnTo>
                <a:lnTo>
                  <a:pt x="902539" y="60626"/>
                </a:lnTo>
                <a:lnTo>
                  <a:pt x="934384" y="94709"/>
                </a:lnTo>
                <a:lnTo>
                  <a:pt x="942159" y="135702"/>
                </a:lnTo>
                <a:lnTo>
                  <a:pt x="942159" y="162089"/>
                </a:lnTo>
                <a:lnTo>
                  <a:pt x="994304" y="162089"/>
                </a:lnTo>
                <a:lnTo>
                  <a:pt x="994304" y="135702"/>
                </a:lnTo>
                <a:lnTo>
                  <a:pt x="993008" y="114067"/>
                </a:lnTo>
                <a:lnTo>
                  <a:pt x="989121" y="94395"/>
                </a:lnTo>
                <a:lnTo>
                  <a:pt x="982642" y="76686"/>
                </a:lnTo>
                <a:lnTo>
                  <a:pt x="973571" y="60940"/>
                </a:lnTo>
                <a:lnTo>
                  <a:pt x="962537" y="46804"/>
                </a:lnTo>
                <a:lnTo>
                  <a:pt x="961538" y="45862"/>
                </a:lnTo>
                <a:close/>
              </a:path>
              <a:path w="1719579" h="457834">
                <a:moveTo>
                  <a:pt x="1111964" y="8795"/>
                </a:moveTo>
                <a:lnTo>
                  <a:pt x="1059190" y="8795"/>
                </a:lnTo>
                <a:lnTo>
                  <a:pt x="1059190" y="448572"/>
                </a:lnTo>
                <a:lnTo>
                  <a:pt x="1111964" y="448572"/>
                </a:lnTo>
                <a:lnTo>
                  <a:pt x="1111964" y="253186"/>
                </a:lnTo>
                <a:lnTo>
                  <a:pt x="1189790" y="253186"/>
                </a:lnTo>
                <a:lnTo>
                  <a:pt x="1162852" y="226171"/>
                </a:lnTo>
                <a:lnTo>
                  <a:pt x="1188238" y="200412"/>
                </a:lnTo>
                <a:lnTo>
                  <a:pt x="1111964" y="200412"/>
                </a:lnTo>
                <a:lnTo>
                  <a:pt x="1111964" y="8795"/>
                </a:lnTo>
                <a:close/>
              </a:path>
              <a:path w="1719579" h="457834">
                <a:moveTo>
                  <a:pt x="1189790" y="253186"/>
                </a:moveTo>
                <a:lnTo>
                  <a:pt x="1120759" y="253186"/>
                </a:lnTo>
                <a:lnTo>
                  <a:pt x="1312376" y="448572"/>
                </a:lnTo>
                <a:lnTo>
                  <a:pt x="1384625" y="448572"/>
                </a:lnTo>
                <a:lnTo>
                  <a:pt x="1189790" y="253186"/>
                </a:lnTo>
                <a:close/>
              </a:path>
              <a:path w="1719579" h="457834">
                <a:moveTo>
                  <a:pt x="1377086" y="8795"/>
                </a:moveTo>
                <a:lnTo>
                  <a:pt x="1306722" y="8795"/>
                </a:lnTo>
                <a:lnTo>
                  <a:pt x="1120759" y="200412"/>
                </a:lnTo>
                <a:lnTo>
                  <a:pt x="1188238" y="200412"/>
                </a:lnTo>
                <a:lnTo>
                  <a:pt x="1377086" y="8795"/>
                </a:lnTo>
                <a:close/>
              </a:path>
              <a:path w="1719579" h="457834">
                <a:moveTo>
                  <a:pt x="1447102" y="290252"/>
                </a:moveTo>
                <a:lnTo>
                  <a:pt x="1394957" y="290252"/>
                </a:lnTo>
                <a:lnTo>
                  <a:pt x="1394957" y="303446"/>
                </a:lnTo>
                <a:lnTo>
                  <a:pt x="1400297" y="350722"/>
                </a:lnTo>
                <a:lnTo>
                  <a:pt x="1416317" y="389516"/>
                </a:lnTo>
                <a:lnTo>
                  <a:pt x="1442233" y="419201"/>
                </a:lnTo>
                <a:lnTo>
                  <a:pt x="1476001" y="440405"/>
                </a:lnTo>
                <a:lnTo>
                  <a:pt x="1516209" y="453127"/>
                </a:lnTo>
                <a:lnTo>
                  <a:pt x="1561444" y="457368"/>
                </a:lnTo>
                <a:lnTo>
                  <a:pt x="1584532" y="456386"/>
                </a:lnTo>
                <a:lnTo>
                  <a:pt x="1625997" y="448533"/>
                </a:lnTo>
                <a:lnTo>
                  <a:pt x="1661257" y="432709"/>
                </a:lnTo>
                <a:lnTo>
                  <a:pt x="1687404" y="411505"/>
                </a:lnTo>
                <a:lnTo>
                  <a:pt x="1561444" y="411505"/>
                </a:lnTo>
                <a:lnTo>
                  <a:pt x="1537453" y="409856"/>
                </a:lnTo>
                <a:lnTo>
                  <a:pt x="1496302" y="396663"/>
                </a:lnTo>
                <a:lnTo>
                  <a:pt x="1465125" y="369884"/>
                </a:lnTo>
                <a:lnTo>
                  <a:pt x="1449104" y="329047"/>
                </a:lnTo>
                <a:lnTo>
                  <a:pt x="1447102" y="303446"/>
                </a:lnTo>
                <a:lnTo>
                  <a:pt x="1447102" y="290252"/>
                </a:lnTo>
                <a:close/>
              </a:path>
              <a:path w="1719579" h="457834">
                <a:moveTo>
                  <a:pt x="1553905" y="0"/>
                </a:moveTo>
                <a:lnTo>
                  <a:pt x="1512440" y="3612"/>
                </a:lnTo>
                <a:lnTo>
                  <a:pt x="1460256" y="22460"/>
                </a:lnTo>
                <a:lnTo>
                  <a:pt x="1423856" y="55914"/>
                </a:lnTo>
                <a:lnTo>
                  <a:pt x="1406776" y="102091"/>
                </a:lnTo>
                <a:lnTo>
                  <a:pt x="1405664" y="120467"/>
                </a:lnTo>
                <a:lnTo>
                  <a:pt x="1406658" y="137705"/>
                </a:lnTo>
                <a:lnTo>
                  <a:pt x="1421972" y="180936"/>
                </a:lnTo>
                <a:lnTo>
                  <a:pt x="1454484" y="210857"/>
                </a:lnTo>
                <a:lnTo>
                  <a:pt x="1500189" y="231982"/>
                </a:lnTo>
                <a:lnTo>
                  <a:pt x="1583276" y="254913"/>
                </a:lnTo>
                <a:lnTo>
                  <a:pt x="1596626" y="258840"/>
                </a:lnTo>
                <a:lnTo>
                  <a:pt x="1639975" y="277844"/>
                </a:lnTo>
                <a:lnTo>
                  <a:pt x="1663849" y="307844"/>
                </a:lnTo>
                <a:lnTo>
                  <a:pt x="1666990" y="329832"/>
                </a:lnTo>
                <a:lnTo>
                  <a:pt x="1665302" y="346677"/>
                </a:lnTo>
                <a:lnTo>
                  <a:pt x="1639976" y="388260"/>
                </a:lnTo>
                <a:lnTo>
                  <a:pt x="1585671" y="410052"/>
                </a:lnTo>
                <a:lnTo>
                  <a:pt x="1561444" y="411505"/>
                </a:lnTo>
                <a:lnTo>
                  <a:pt x="1687404" y="411505"/>
                </a:lnTo>
                <a:lnTo>
                  <a:pt x="1714267" y="365015"/>
                </a:lnTo>
                <a:lnTo>
                  <a:pt x="1719109" y="328144"/>
                </a:lnTo>
                <a:lnTo>
                  <a:pt x="1717997" y="310042"/>
                </a:lnTo>
                <a:lnTo>
                  <a:pt x="1700916" y="265751"/>
                </a:lnTo>
                <a:lnTo>
                  <a:pt x="1666519" y="235005"/>
                </a:lnTo>
                <a:lnTo>
                  <a:pt x="1619714" y="214548"/>
                </a:lnTo>
                <a:lnTo>
                  <a:pt x="1583433" y="204810"/>
                </a:lnTo>
                <a:lnTo>
                  <a:pt x="1536824" y="193070"/>
                </a:lnTo>
                <a:lnTo>
                  <a:pt x="1491354" y="175910"/>
                </a:lnTo>
                <a:lnTo>
                  <a:pt x="1460609" y="140414"/>
                </a:lnTo>
                <a:lnTo>
                  <a:pt x="1457782" y="119368"/>
                </a:lnTo>
                <a:lnTo>
                  <a:pt x="1459431" y="102797"/>
                </a:lnTo>
                <a:lnTo>
                  <a:pt x="1484169" y="65338"/>
                </a:lnTo>
                <a:lnTo>
                  <a:pt x="1533290" y="47079"/>
                </a:lnTo>
                <a:lnTo>
                  <a:pt x="1553905" y="45862"/>
                </a:lnTo>
                <a:lnTo>
                  <a:pt x="1677574" y="45862"/>
                </a:lnTo>
                <a:lnTo>
                  <a:pt x="1665577" y="34553"/>
                </a:lnTo>
                <a:lnTo>
                  <a:pt x="1615513" y="8834"/>
                </a:lnTo>
                <a:lnTo>
                  <a:pt x="1575619" y="981"/>
                </a:lnTo>
                <a:lnTo>
                  <a:pt x="1553905" y="0"/>
                </a:lnTo>
                <a:close/>
              </a:path>
              <a:path w="1719579" h="457834">
                <a:moveTo>
                  <a:pt x="1677574" y="45862"/>
                </a:moveTo>
                <a:lnTo>
                  <a:pt x="1553905" y="45862"/>
                </a:lnTo>
                <a:lnTo>
                  <a:pt x="1568551" y="46451"/>
                </a:lnTo>
                <a:lnTo>
                  <a:pt x="1582333" y="48218"/>
                </a:lnTo>
                <a:lnTo>
                  <a:pt x="1618575" y="60626"/>
                </a:lnTo>
                <a:lnTo>
                  <a:pt x="1650420" y="94709"/>
                </a:lnTo>
                <a:lnTo>
                  <a:pt x="1658195" y="135702"/>
                </a:lnTo>
                <a:lnTo>
                  <a:pt x="1658195" y="162089"/>
                </a:lnTo>
                <a:lnTo>
                  <a:pt x="1710340" y="162089"/>
                </a:lnTo>
                <a:lnTo>
                  <a:pt x="1710340" y="135702"/>
                </a:lnTo>
                <a:lnTo>
                  <a:pt x="1709044" y="114067"/>
                </a:lnTo>
                <a:lnTo>
                  <a:pt x="1705157" y="94395"/>
                </a:lnTo>
                <a:lnTo>
                  <a:pt x="1698678" y="76686"/>
                </a:lnTo>
                <a:lnTo>
                  <a:pt x="1689608" y="60940"/>
                </a:lnTo>
                <a:lnTo>
                  <a:pt x="1678574" y="46804"/>
                </a:lnTo>
                <a:lnTo>
                  <a:pt x="1677574" y="458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"/>
          <p:cNvSpPr/>
          <p:nvPr/>
        </p:nvSpPr>
        <p:spPr>
          <a:xfrm>
            <a:off x="456530" y="2469872"/>
            <a:ext cx="2924175" cy="610235"/>
          </a:xfrm>
          <a:custGeom>
            <a:avLst/>
            <a:gdLst/>
            <a:ahLst/>
            <a:cxnLst/>
            <a:rect l="l" t="t" r="r" b="b"/>
            <a:pathLst>
              <a:path w="2924175" h="610235">
                <a:moveTo>
                  <a:pt x="70364" y="370250"/>
                </a:moveTo>
                <a:lnTo>
                  <a:pt x="0" y="370250"/>
                </a:lnTo>
                <a:lnTo>
                  <a:pt x="71" y="397108"/>
                </a:lnTo>
                <a:lnTo>
                  <a:pt x="3769" y="439777"/>
                </a:lnTo>
                <a:lnTo>
                  <a:pt x="15078" y="480823"/>
                </a:lnTo>
                <a:lnTo>
                  <a:pt x="33506" y="517052"/>
                </a:lnTo>
                <a:lnTo>
                  <a:pt x="58636" y="548674"/>
                </a:lnTo>
                <a:lnTo>
                  <a:pt x="91306" y="574223"/>
                </a:lnTo>
                <a:lnTo>
                  <a:pt x="130676" y="593908"/>
                </a:lnTo>
                <a:lnTo>
                  <a:pt x="177376" y="605845"/>
                </a:lnTo>
                <a:lnTo>
                  <a:pt x="230359" y="609824"/>
                </a:lnTo>
                <a:lnTo>
                  <a:pt x="254337" y="609039"/>
                </a:lnTo>
                <a:lnTo>
                  <a:pt x="297896" y="602756"/>
                </a:lnTo>
                <a:lnTo>
                  <a:pt x="335539" y="590348"/>
                </a:lnTo>
                <a:lnTo>
                  <a:pt x="380302" y="562077"/>
                </a:lnTo>
                <a:lnTo>
                  <a:pt x="397130" y="544486"/>
                </a:lnTo>
                <a:lnTo>
                  <a:pt x="230359" y="544486"/>
                </a:lnTo>
                <a:lnTo>
                  <a:pt x="194706" y="542077"/>
                </a:lnTo>
                <a:lnTo>
                  <a:pt x="135650" y="522811"/>
                </a:lnTo>
                <a:lnTo>
                  <a:pt x="93923" y="484278"/>
                </a:lnTo>
                <a:lnTo>
                  <a:pt x="72982" y="426479"/>
                </a:lnTo>
                <a:lnTo>
                  <a:pt x="70364" y="390354"/>
                </a:lnTo>
                <a:lnTo>
                  <a:pt x="70364" y="370250"/>
                </a:lnTo>
                <a:close/>
              </a:path>
              <a:path w="2924175" h="610235">
                <a:moveTo>
                  <a:pt x="218632" y="0"/>
                </a:moveTo>
                <a:lnTo>
                  <a:pt x="177586" y="2931"/>
                </a:lnTo>
                <a:lnTo>
                  <a:pt x="139891" y="11727"/>
                </a:lnTo>
                <a:lnTo>
                  <a:pt x="92300" y="33716"/>
                </a:lnTo>
                <a:lnTo>
                  <a:pt x="56333" y="66385"/>
                </a:lnTo>
                <a:lnTo>
                  <a:pt x="33140" y="107588"/>
                </a:lnTo>
                <a:lnTo>
                  <a:pt x="25218" y="154131"/>
                </a:lnTo>
                <a:lnTo>
                  <a:pt x="25187" y="167115"/>
                </a:lnTo>
                <a:lnTo>
                  <a:pt x="25967" y="184078"/>
                </a:lnTo>
                <a:lnTo>
                  <a:pt x="38532" y="231197"/>
                </a:lnTo>
                <a:lnTo>
                  <a:pt x="65233" y="268421"/>
                </a:lnTo>
                <a:lnTo>
                  <a:pt x="104708" y="296535"/>
                </a:lnTo>
                <a:lnTo>
                  <a:pt x="155911" y="316273"/>
                </a:lnTo>
                <a:lnTo>
                  <a:pt x="196119" y="325068"/>
                </a:lnTo>
                <a:lnTo>
                  <a:pt x="217794" y="328366"/>
                </a:lnTo>
                <a:lnTo>
                  <a:pt x="253238" y="334649"/>
                </a:lnTo>
                <a:lnTo>
                  <a:pt x="308105" y="352240"/>
                </a:lnTo>
                <a:lnTo>
                  <a:pt x="342555" y="377056"/>
                </a:lnTo>
                <a:lnTo>
                  <a:pt x="359727" y="412238"/>
                </a:lnTo>
                <a:lnTo>
                  <a:pt x="361873" y="433913"/>
                </a:lnTo>
                <a:lnTo>
                  <a:pt x="361796" y="439777"/>
                </a:lnTo>
                <a:lnTo>
                  <a:pt x="353497" y="482079"/>
                </a:lnTo>
                <a:lnTo>
                  <a:pt x="328366" y="516005"/>
                </a:lnTo>
                <a:lnTo>
                  <a:pt x="287530" y="537365"/>
                </a:lnTo>
                <a:lnTo>
                  <a:pt x="230359" y="544486"/>
                </a:lnTo>
                <a:lnTo>
                  <a:pt x="397130" y="544486"/>
                </a:lnTo>
                <a:lnTo>
                  <a:pt x="418835" y="508466"/>
                </a:lnTo>
                <a:lnTo>
                  <a:pt x="431400" y="457420"/>
                </a:lnTo>
                <a:lnTo>
                  <a:pt x="432238" y="428887"/>
                </a:lnTo>
                <a:lnTo>
                  <a:pt x="429515" y="397108"/>
                </a:lnTo>
                <a:lnTo>
                  <a:pt x="407736" y="343916"/>
                </a:lnTo>
                <a:lnTo>
                  <a:pt x="363863" y="304022"/>
                </a:lnTo>
                <a:lnTo>
                  <a:pt x="296011" y="276797"/>
                </a:lnTo>
                <a:lnTo>
                  <a:pt x="252976" y="268054"/>
                </a:lnTo>
                <a:lnTo>
                  <a:pt x="233919" y="265018"/>
                </a:lnTo>
                <a:lnTo>
                  <a:pt x="216119" y="261772"/>
                </a:lnTo>
                <a:lnTo>
                  <a:pt x="170204" y="250254"/>
                </a:lnTo>
                <a:lnTo>
                  <a:pt x="134865" y="234547"/>
                </a:lnTo>
                <a:lnTo>
                  <a:pt x="105546" y="205229"/>
                </a:lnTo>
                <a:lnTo>
                  <a:pt x="95494" y="163345"/>
                </a:lnTo>
                <a:lnTo>
                  <a:pt x="95494" y="158319"/>
                </a:lnTo>
                <a:lnTo>
                  <a:pt x="105546" y="118949"/>
                </a:lnTo>
                <a:lnTo>
                  <a:pt x="132352" y="89630"/>
                </a:lnTo>
                <a:lnTo>
                  <a:pt x="171722" y="72039"/>
                </a:lnTo>
                <a:lnTo>
                  <a:pt x="217794" y="65338"/>
                </a:lnTo>
                <a:lnTo>
                  <a:pt x="385540" y="65338"/>
                </a:lnTo>
                <a:lnTo>
                  <a:pt x="385328" y="65076"/>
                </a:lnTo>
                <a:lnTo>
                  <a:pt x="342816" y="30993"/>
                </a:lnTo>
                <a:lnTo>
                  <a:pt x="306587" y="14240"/>
                </a:lnTo>
                <a:lnTo>
                  <a:pt x="265332" y="3560"/>
                </a:lnTo>
                <a:lnTo>
                  <a:pt x="242662" y="890"/>
                </a:lnTo>
                <a:lnTo>
                  <a:pt x="218632" y="0"/>
                </a:lnTo>
                <a:close/>
              </a:path>
              <a:path w="2924175" h="610235">
                <a:moveTo>
                  <a:pt x="385540" y="65338"/>
                </a:moveTo>
                <a:lnTo>
                  <a:pt x="217794" y="65338"/>
                </a:lnTo>
                <a:lnTo>
                  <a:pt x="231458" y="65809"/>
                </a:lnTo>
                <a:lnTo>
                  <a:pt x="244809" y="67223"/>
                </a:lnTo>
                <a:lnTo>
                  <a:pt x="282766" y="77065"/>
                </a:lnTo>
                <a:lnTo>
                  <a:pt x="324073" y="102248"/>
                </a:lnTo>
                <a:lnTo>
                  <a:pt x="350251" y="141985"/>
                </a:lnTo>
                <a:lnTo>
                  <a:pt x="356847" y="180936"/>
                </a:lnTo>
                <a:lnTo>
                  <a:pt x="356847" y="211093"/>
                </a:lnTo>
                <a:lnTo>
                  <a:pt x="427212" y="211093"/>
                </a:lnTo>
                <a:lnTo>
                  <a:pt x="426322" y="158529"/>
                </a:lnTo>
                <a:lnTo>
                  <a:pt x="412971" y="108897"/>
                </a:lnTo>
                <a:lnTo>
                  <a:pt x="396218" y="78531"/>
                </a:lnTo>
                <a:lnTo>
                  <a:pt x="385540" y="65338"/>
                </a:lnTo>
                <a:close/>
              </a:path>
              <a:path w="2924175" h="610235">
                <a:moveTo>
                  <a:pt x="909128" y="532758"/>
                </a:moveTo>
                <a:lnTo>
                  <a:pt x="537202" y="532758"/>
                </a:lnTo>
                <a:lnTo>
                  <a:pt x="537202" y="598097"/>
                </a:lnTo>
                <a:lnTo>
                  <a:pt x="909128" y="598097"/>
                </a:lnTo>
                <a:lnTo>
                  <a:pt x="909128" y="532758"/>
                </a:lnTo>
                <a:close/>
              </a:path>
              <a:path w="2924175" h="610235">
                <a:moveTo>
                  <a:pt x="758347" y="77065"/>
                </a:moveTo>
                <a:lnTo>
                  <a:pt x="687982" y="77065"/>
                </a:lnTo>
                <a:lnTo>
                  <a:pt x="687982" y="532758"/>
                </a:lnTo>
                <a:lnTo>
                  <a:pt x="758347" y="532758"/>
                </a:lnTo>
                <a:lnTo>
                  <a:pt x="758347" y="77065"/>
                </a:lnTo>
                <a:close/>
              </a:path>
              <a:path w="2924175" h="610235">
                <a:moveTo>
                  <a:pt x="909128" y="11727"/>
                </a:moveTo>
                <a:lnTo>
                  <a:pt x="537202" y="11727"/>
                </a:lnTo>
                <a:lnTo>
                  <a:pt x="537202" y="77065"/>
                </a:lnTo>
                <a:lnTo>
                  <a:pt x="909128" y="77065"/>
                </a:lnTo>
                <a:lnTo>
                  <a:pt x="909128" y="11727"/>
                </a:lnTo>
                <a:close/>
              </a:path>
              <a:path w="2924175" h="610235">
                <a:moveTo>
                  <a:pt x="1143931" y="11727"/>
                </a:moveTo>
                <a:lnTo>
                  <a:pt x="1009903" y="11727"/>
                </a:lnTo>
                <a:lnTo>
                  <a:pt x="1009903" y="598097"/>
                </a:lnTo>
                <a:lnTo>
                  <a:pt x="1075242" y="598097"/>
                </a:lnTo>
                <a:lnTo>
                  <a:pt x="1075242" y="41883"/>
                </a:lnTo>
                <a:lnTo>
                  <a:pt x="1148200" y="41883"/>
                </a:lnTo>
                <a:lnTo>
                  <a:pt x="1143931" y="11727"/>
                </a:lnTo>
                <a:close/>
              </a:path>
              <a:path w="2924175" h="610235">
                <a:moveTo>
                  <a:pt x="1148200" y="41883"/>
                </a:moveTo>
                <a:lnTo>
                  <a:pt x="1085294" y="41883"/>
                </a:lnTo>
                <a:lnTo>
                  <a:pt x="1164035" y="598097"/>
                </a:lnTo>
                <a:lnTo>
                  <a:pt x="1291361" y="598097"/>
                </a:lnTo>
                <a:lnTo>
                  <a:pt x="1295630" y="567940"/>
                </a:lnTo>
                <a:lnTo>
                  <a:pt x="1222672" y="567940"/>
                </a:lnTo>
                <a:lnTo>
                  <a:pt x="1148200" y="41883"/>
                </a:lnTo>
                <a:close/>
              </a:path>
              <a:path w="2924175" h="610235">
                <a:moveTo>
                  <a:pt x="1445492" y="41883"/>
                </a:moveTo>
                <a:lnTo>
                  <a:pt x="1380154" y="41883"/>
                </a:lnTo>
                <a:lnTo>
                  <a:pt x="1380154" y="598097"/>
                </a:lnTo>
                <a:lnTo>
                  <a:pt x="1445492" y="598097"/>
                </a:lnTo>
                <a:lnTo>
                  <a:pt x="1445492" y="41883"/>
                </a:lnTo>
                <a:close/>
              </a:path>
              <a:path w="2924175" h="610235">
                <a:moveTo>
                  <a:pt x="1445492" y="11727"/>
                </a:moveTo>
                <a:lnTo>
                  <a:pt x="1311465" y="11727"/>
                </a:lnTo>
                <a:lnTo>
                  <a:pt x="1232724" y="567940"/>
                </a:lnTo>
                <a:lnTo>
                  <a:pt x="1295630" y="567940"/>
                </a:lnTo>
                <a:lnTo>
                  <a:pt x="1370102" y="41883"/>
                </a:lnTo>
                <a:lnTo>
                  <a:pt x="1445492" y="41883"/>
                </a:lnTo>
                <a:lnTo>
                  <a:pt x="1445492" y="11727"/>
                </a:lnTo>
                <a:close/>
              </a:path>
              <a:path w="2924175" h="610235">
                <a:moveTo>
                  <a:pt x="1756523" y="11727"/>
                </a:moveTo>
                <a:lnTo>
                  <a:pt x="1547106" y="11727"/>
                </a:lnTo>
                <a:lnTo>
                  <a:pt x="1547106" y="598097"/>
                </a:lnTo>
                <a:lnTo>
                  <a:pt x="1617470" y="598097"/>
                </a:lnTo>
                <a:lnTo>
                  <a:pt x="1617470" y="356847"/>
                </a:lnTo>
                <a:lnTo>
                  <a:pt x="1756523" y="356847"/>
                </a:lnTo>
                <a:lnTo>
                  <a:pt x="1798198" y="353706"/>
                </a:lnTo>
                <a:lnTo>
                  <a:pt x="1850500" y="337057"/>
                </a:lnTo>
                <a:lnTo>
                  <a:pt x="1890551" y="309100"/>
                </a:lnTo>
                <a:lnTo>
                  <a:pt x="1905377" y="291509"/>
                </a:lnTo>
                <a:lnTo>
                  <a:pt x="1617470" y="291509"/>
                </a:lnTo>
                <a:lnTo>
                  <a:pt x="1617470" y="77065"/>
                </a:lnTo>
                <a:lnTo>
                  <a:pt x="1905739" y="77065"/>
                </a:lnTo>
                <a:lnTo>
                  <a:pt x="1901126" y="70835"/>
                </a:lnTo>
                <a:lnTo>
                  <a:pt x="1865839" y="39998"/>
                </a:lnTo>
                <a:lnTo>
                  <a:pt x="1817778" y="19266"/>
                </a:lnTo>
                <a:lnTo>
                  <a:pt x="1778407" y="12565"/>
                </a:lnTo>
                <a:lnTo>
                  <a:pt x="1756523" y="11727"/>
                </a:lnTo>
                <a:close/>
              </a:path>
              <a:path w="2924175" h="610235">
                <a:moveTo>
                  <a:pt x="1905739" y="77065"/>
                </a:moveTo>
                <a:lnTo>
                  <a:pt x="1748147" y="77065"/>
                </a:lnTo>
                <a:lnTo>
                  <a:pt x="1775947" y="78793"/>
                </a:lnTo>
                <a:lnTo>
                  <a:pt x="1799873" y="83976"/>
                </a:lnTo>
                <a:lnTo>
                  <a:pt x="1836102" y="104708"/>
                </a:lnTo>
                <a:lnTo>
                  <a:pt x="1858091" y="135912"/>
                </a:lnTo>
                <a:lnTo>
                  <a:pt x="1865420" y="175910"/>
                </a:lnTo>
                <a:lnTo>
                  <a:pt x="1865420" y="190988"/>
                </a:lnTo>
                <a:lnTo>
                  <a:pt x="1858091" y="234966"/>
                </a:lnTo>
                <a:lnTo>
                  <a:pt x="1836102" y="266379"/>
                </a:lnTo>
                <a:lnTo>
                  <a:pt x="1799454" y="285226"/>
                </a:lnTo>
                <a:lnTo>
                  <a:pt x="1748147" y="291509"/>
                </a:lnTo>
                <a:lnTo>
                  <a:pt x="1905377" y="291509"/>
                </a:lnTo>
                <a:lnTo>
                  <a:pt x="1924058" y="257164"/>
                </a:lnTo>
                <a:lnTo>
                  <a:pt x="1935052" y="211773"/>
                </a:lnTo>
                <a:lnTo>
                  <a:pt x="1935785" y="196014"/>
                </a:lnTo>
                <a:lnTo>
                  <a:pt x="1935785" y="170884"/>
                </a:lnTo>
                <a:lnTo>
                  <a:pt x="1929188" y="125022"/>
                </a:lnTo>
                <a:lnTo>
                  <a:pt x="1910236" y="83138"/>
                </a:lnTo>
                <a:lnTo>
                  <a:pt x="1905739" y="77065"/>
                </a:lnTo>
                <a:close/>
              </a:path>
              <a:path w="2924175" h="610235">
                <a:moveTo>
                  <a:pt x="2123678" y="11727"/>
                </a:moveTo>
                <a:lnTo>
                  <a:pt x="2053314" y="11727"/>
                </a:lnTo>
                <a:lnTo>
                  <a:pt x="2053314" y="598097"/>
                </a:lnTo>
                <a:lnTo>
                  <a:pt x="2430266" y="598097"/>
                </a:lnTo>
                <a:lnTo>
                  <a:pt x="2430266" y="532758"/>
                </a:lnTo>
                <a:lnTo>
                  <a:pt x="2123678" y="532758"/>
                </a:lnTo>
                <a:lnTo>
                  <a:pt x="2123678" y="11727"/>
                </a:lnTo>
                <a:close/>
              </a:path>
              <a:path w="2924175" h="610235">
                <a:moveTo>
                  <a:pt x="2918883" y="11727"/>
                </a:moveTo>
                <a:lnTo>
                  <a:pt x="2563711" y="11727"/>
                </a:lnTo>
                <a:lnTo>
                  <a:pt x="2563711" y="598097"/>
                </a:lnTo>
                <a:lnTo>
                  <a:pt x="2923909" y="598097"/>
                </a:lnTo>
                <a:lnTo>
                  <a:pt x="2923909" y="532758"/>
                </a:lnTo>
                <a:lnTo>
                  <a:pt x="2634075" y="532758"/>
                </a:lnTo>
                <a:lnTo>
                  <a:pt x="2634075" y="336743"/>
                </a:lnTo>
                <a:lnTo>
                  <a:pt x="2913857" y="336743"/>
                </a:lnTo>
                <a:lnTo>
                  <a:pt x="2913857" y="271405"/>
                </a:lnTo>
                <a:lnTo>
                  <a:pt x="2634075" y="271405"/>
                </a:lnTo>
                <a:lnTo>
                  <a:pt x="2634075" y="77065"/>
                </a:lnTo>
                <a:lnTo>
                  <a:pt x="2918883" y="77065"/>
                </a:lnTo>
                <a:lnTo>
                  <a:pt x="2918883" y="117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6007" y="3696222"/>
            <a:ext cx="6084582" cy="879554"/>
          </a:xfrm>
          <a:prstGeom prst="rect">
            <a:avLst/>
          </a:prstGeom>
        </p:spPr>
      </p:pic>
      <p:sp>
        <p:nvSpPr>
          <p:cNvPr id="5" name="object 5" descr=""/>
          <p:cNvSpPr/>
          <p:nvPr/>
        </p:nvSpPr>
        <p:spPr>
          <a:xfrm>
            <a:off x="7022613" y="2469872"/>
            <a:ext cx="3932554" cy="610235"/>
          </a:xfrm>
          <a:custGeom>
            <a:avLst/>
            <a:gdLst/>
            <a:ahLst/>
            <a:cxnLst/>
            <a:rect l="l" t="t" r="r" b="b"/>
            <a:pathLst>
              <a:path w="3932554" h="610235">
                <a:moveTo>
                  <a:pt x="134027" y="11727"/>
                </a:moveTo>
                <a:lnTo>
                  <a:pt x="0" y="11727"/>
                </a:lnTo>
                <a:lnTo>
                  <a:pt x="0" y="598097"/>
                </a:lnTo>
                <a:lnTo>
                  <a:pt x="65338" y="598097"/>
                </a:lnTo>
                <a:lnTo>
                  <a:pt x="65338" y="41883"/>
                </a:lnTo>
                <a:lnTo>
                  <a:pt x="138296" y="41883"/>
                </a:lnTo>
                <a:lnTo>
                  <a:pt x="134027" y="11727"/>
                </a:lnTo>
                <a:close/>
              </a:path>
              <a:path w="3932554" h="610235">
                <a:moveTo>
                  <a:pt x="138296" y="41883"/>
                </a:moveTo>
                <a:lnTo>
                  <a:pt x="75390" y="41883"/>
                </a:lnTo>
                <a:lnTo>
                  <a:pt x="154131" y="598097"/>
                </a:lnTo>
                <a:lnTo>
                  <a:pt x="281457" y="598097"/>
                </a:lnTo>
                <a:lnTo>
                  <a:pt x="285726" y="567940"/>
                </a:lnTo>
                <a:lnTo>
                  <a:pt x="212768" y="567940"/>
                </a:lnTo>
                <a:lnTo>
                  <a:pt x="138296" y="41883"/>
                </a:lnTo>
                <a:close/>
              </a:path>
              <a:path w="3932554" h="610235">
                <a:moveTo>
                  <a:pt x="435588" y="41883"/>
                </a:moveTo>
                <a:lnTo>
                  <a:pt x="370250" y="41883"/>
                </a:lnTo>
                <a:lnTo>
                  <a:pt x="370250" y="598097"/>
                </a:lnTo>
                <a:lnTo>
                  <a:pt x="435588" y="598097"/>
                </a:lnTo>
                <a:lnTo>
                  <a:pt x="435588" y="41883"/>
                </a:lnTo>
                <a:close/>
              </a:path>
              <a:path w="3932554" h="610235">
                <a:moveTo>
                  <a:pt x="435588" y="11727"/>
                </a:moveTo>
                <a:lnTo>
                  <a:pt x="301561" y="11727"/>
                </a:lnTo>
                <a:lnTo>
                  <a:pt x="222820" y="567940"/>
                </a:lnTo>
                <a:lnTo>
                  <a:pt x="285726" y="567940"/>
                </a:lnTo>
                <a:lnTo>
                  <a:pt x="360198" y="41883"/>
                </a:lnTo>
                <a:lnTo>
                  <a:pt x="435588" y="41883"/>
                </a:lnTo>
                <a:lnTo>
                  <a:pt x="435588" y="11727"/>
                </a:lnTo>
                <a:close/>
              </a:path>
              <a:path w="3932554" h="610235">
                <a:moveTo>
                  <a:pt x="722327" y="0"/>
                </a:moveTo>
                <a:lnTo>
                  <a:pt x="676412" y="3926"/>
                </a:lnTo>
                <a:lnTo>
                  <a:pt x="635837" y="15706"/>
                </a:lnTo>
                <a:lnTo>
                  <a:pt x="600603" y="35339"/>
                </a:lnTo>
                <a:lnTo>
                  <a:pt x="570709" y="62825"/>
                </a:lnTo>
                <a:lnTo>
                  <a:pt x="546887" y="97431"/>
                </a:lnTo>
                <a:lnTo>
                  <a:pt x="529872" y="138425"/>
                </a:lnTo>
                <a:lnTo>
                  <a:pt x="519663" y="185805"/>
                </a:lnTo>
                <a:lnTo>
                  <a:pt x="516260" y="239573"/>
                </a:lnTo>
                <a:lnTo>
                  <a:pt x="516260" y="370250"/>
                </a:lnTo>
                <a:lnTo>
                  <a:pt x="519663" y="425379"/>
                </a:lnTo>
                <a:lnTo>
                  <a:pt x="529872" y="473493"/>
                </a:lnTo>
                <a:lnTo>
                  <a:pt x="546887" y="514591"/>
                </a:lnTo>
                <a:lnTo>
                  <a:pt x="570709" y="548674"/>
                </a:lnTo>
                <a:lnTo>
                  <a:pt x="600603" y="575427"/>
                </a:lnTo>
                <a:lnTo>
                  <a:pt x="635837" y="594536"/>
                </a:lnTo>
                <a:lnTo>
                  <a:pt x="676412" y="606002"/>
                </a:lnTo>
                <a:lnTo>
                  <a:pt x="722327" y="609824"/>
                </a:lnTo>
                <a:lnTo>
                  <a:pt x="768242" y="606002"/>
                </a:lnTo>
                <a:lnTo>
                  <a:pt x="808817" y="594536"/>
                </a:lnTo>
                <a:lnTo>
                  <a:pt x="844051" y="575427"/>
                </a:lnTo>
                <a:lnTo>
                  <a:pt x="873945" y="548674"/>
                </a:lnTo>
                <a:lnTo>
                  <a:pt x="876873" y="544486"/>
                </a:lnTo>
                <a:lnTo>
                  <a:pt x="722327" y="544486"/>
                </a:lnTo>
                <a:lnTo>
                  <a:pt x="690496" y="541606"/>
                </a:lnTo>
                <a:lnTo>
                  <a:pt x="639398" y="518570"/>
                </a:lnTo>
                <a:lnTo>
                  <a:pt x="605472" y="472498"/>
                </a:lnTo>
                <a:lnTo>
                  <a:pt x="588718" y="405903"/>
                </a:lnTo>
                <a:lnTo>
                  <a:pt x="586624" y="365224"/>
                </a:lnTo>
                <a:lnTo>
                  <a:pt x="586624" y="244599"/>
                </a:lnTo>
                <a:lnTo>
                  <a:pt x="588718" y="206328"/>
                </a:lnTo>
                <a:lnTo>
                  <a:pt x="605472" y="141409"/>
                </a:lnTo>
                <a:lnTo>
                  <a:pt x="639398" y="93138"/>
                </a:lnTo>
                <a:lnTo>
                  <a:pt x="690496" y="68427"/>
                </a:lnTo>
                <a:lnTo>
                  <a:pt x="722327" y="65338"/>
                </a:lnTo>
                <a:lnTo>
                  <a:pt x="875675" y="65338"/>
                </a:lnTo>
                <a:lnTo>
                  <a:pt x="873945" y="62825"/>
                </a:lnTo>
                <a:lnTo>
                  <a:pt x="844051" y="35339"/>
                </a:lnTo>
                <a:lnTo>
                  <a:pt x="808817" y="15706"/>
                </a:lnTo>
                <a:lnTo>
                  <a:pt x="768242" y="3926"/>
                </a:lnTo>
                <a:lnTo>
                  <a:pt x="722327" y="0"/>
                </a:lnTo>
                <a:close/>
              </a:path>
              <a:path w="3932554" h="610235">
                <a:moveTo>
                  <a:pt x="875675" y="65338"/>
                </a:moveTo>
                <a:lnTo>
                  <a:pt x="722327" y="65338"/>
                </a:lnTo>
                <a:lnTo>
                  <a:pt x="754106" y="68427"/>
                </a:lnTo>
                <a:lnTo>
                  <a:pt x="781592" y="77693"/>
                </a:lnTo>
                <a:lnTo>
                  <a:pt x="823685" y="114760"/>
                </a:lnTo>
                <a:lnTo>
                  <a:pt x="849444" y="171931"/>
                </a:lnTo>
                <a:lnTo>
                  <a:pt x="858030" y="244599"/>
                </a:lnTo>
                <a:lnTo>
                  <a:pt x="858030" y="365224"/>
                </a:lnTo>
                <a:lnTo>
                  <a:pt x="855883" y="405903"/>
                </a:lnTo>
                <a:lnTo>
                  <a:pt x="838711" y="472498"/>
                </a:lnTo>
                <a:lnTo>
                  <a:pt x="804785" y="518570"/>
                </a:lnTo>
                <a:lnTo>
                  <a:pt x="754106" y="541606"/>
                </a:lnTo>
                <a:lnTo>
                  <a:pt x="722327" y="544486"/>
                </a:lnTo>
                <a:lnTo>
                  <a:pt x="876873" y="544486"/>
                </a:lnTo>
                <a:lnTo>
                  <a:pt x="897767" y="514591"/>
                </a:lnTo>
                <a:lnTo>
                  <a:pt x="914782" y="473493"/>
                </a:lnTo>
                <a:lnTo>
                  <a:pt x="924991" y="425379"/>
                </a:lnTo>
                <a:lnTo>
                  <a:pt x="928394" y="370250"/>
                </a:lnTo>
                <a:lnTo>
                  <a:pt x="928394" y="239573"/>
                </a:lnTo>
                <a:lnTo>
                  <a:pt x="924991" y="185805"/>
                </a:lnTo>
                <a:lnTo>
                  <a:pt x="914782" y="138425"/>
                </a:lnTo>
                <a:lnTo>
                  <a:pt x="897767" y="97431"/>
                </a:lnTo>
                <a:lnTo>
                  <a:pt x="875675" y="65338"/>
                </a:lnTo>
                <a:close/>
              </a:path>
              <a:path w="3932554" h="610235">
                <a:moveTo>
                  <a:pt x="1152307" y="77065"/>
                </a:moveTo>
                <a:lnTo>
                  <a:pt x="1081943" y="77065"/>
                </a:lnTo>
                <a:lnTo>
                  <a:pt x="1081943" y="531921"/>
                </a:lnTo>
                <a:lnTo>
                  <a:pt x="1031683" y="531921"/>
                </a:lnTo>
                <a:lnTo>
                  <a:pt x="1031683" y="598097"/>
                </a:lnTo>
                <a:lnTo>
                  <a:pt x="1224347" y="598097"/>
                </a:lnTo>
                <a:lnTo>
                  <a:pt x="1275131" y="594851"/>
                </a:lnTo>
                <a:lnTo>
                  <a:pt x="1318585" y="585113"/>
                </a:lnTo>
                <a:lnTo>
                  <a:pt x="1354710" y="568883"/>
                </a:lnTo>
                <a:lnTo>
                  <a:pt x="1393380" y="532758"/>
                </a:lnTo>
                <a:lnTo>
                  <a:pt x="1152307" y="532758"/>
                </a:lnTo>
                <a:lnTo>
                  <a:pt x="1152307" y="77065"/>
                </a:lnTo>
                <a:close/>
              </a:path>
              <a:path w="3932554" h="610235">
                <a:moveTo>
                  <a:pt x="1224347" y="11727"/>
                </a:moveTo>
                <a:lnTo>
                  <a:pt x="1031683" y="11727"/>
                </a:lnTo>
                <a:lnTo>
                  <a:pt x="1031683" y="77065"/>
                </a:lnTo>
                <a:lnTo>
                  <a:pt x="1214295" y="77065"/>
                </a:lnTo>
                <a:lnTo>
                  <a:pt x="1232881" y="77536"/>
                </a:lnTo>
                <a:lnTo>
                  <a:pt x="1280471" y="84604"/>
                </a:lnTo>
                <a:lnTo>
                  <a:pt x="1317538" y="102038"/>
                </a:lnTo>
                <a:lnTo>
                  <a:pt x="1343296" y="131304"/>
                </a:lnTo>
                <a:lnTo>
                  <a:pt x="1358217" y="174392"/>
                </a:lnTo>
                <a:lnTo>
                  <a:pt x="1362824" y="212506"/>
                </a:lnTo>
                <a:lnTo>
                  <a:pt x="1363400" y="234547"/>
                </a:lnTo>
                <a:lnTo>
                  <a:pt x="1363400" y="375276"/>
                </a:lnTo>
                <a:lnTo>
                  <a:pt x="1361097" y="417369"/>
                </a:lnTo>
                <a:lnTo>
                  <a:pt x="1349369" y="465849"/>
                </a:lnTo>
                <a:lnTo>
                  <a:pt x="1327381" y="500089"/>
                </a:lnTo>
                <a:lnTo>
                  <a:pt x="1294083" y="520821"/>
                </a:lnTo>
                <a:lnTo>
                  <a:pt x="1250105" y="530873"/>
                </a:lnTo>
                <a:lnTo>
                  <a:pt x="1214295" y="532758"/>
                </a:lnTo>
                <a:lnTo>
                  <a:pt x="1393380" y="532758"/>
                </a:lnTo>
                <a:lnTo>
                  <a:pt x="1405493" y="516319"/>
                </a:lnTo>
                <a:lnTo>
                  <a:pt x="1421200" y="478728"/>
                </a:lnTo>
                <a:lnTo>
                  <a:pt x="1430623" y="433389"/>
                </a:lnTo>
                <a:lnTo>
                  <a:pt x="1433765" y="380302"/>
                </a:lnTo>
                <a:lnTo>
                  <a:pt x="1433765" y="229521"/>
                </a:lnTo>
                <a:lnTo>
                  <a:pt x="1430623" y="176434"/>
                </a:lnTo>
                <a:lnTo>
                  <a:pt x="1421200" y="131095"/>
                </a:lnTo>
                <a:lnTo>
                  <a:pt x="1405493" y="93505"/>
                </a:lnTo>
                <a:lnTo>
                  <a:pt x="1354710" y="40941"/>
                </a:lnTo>
                <a:lnTo>
                  <a:pt x="1318585" y="24711"/>
                </a:lnTo>
                <a:lnTo>
                  <a:pt x="1275131" y="14973"/>
                </a:lnTo>
                <a:lnTo>
                  <a:pt x="1224347" y="11727"/>
                </a:lnTo>
                <a:close/>
              </a:path>
              <a:path w="3932554" h="610235">
                <a:moveTo>
                  <a:pt x="1908979" y="11727"/>
                </a:moveTo>
                <a:lnTo>
                  <a:pt x="1553807" y="11727"/>
                </a:lnTo>
                <a:lnTo>
                  <a:pt x="1553807" y="598097"/>
                </a:lnTo>
                <a:lnTo>
                  <a:pt x="1914005" y="598097"/>
                </a:lnTo>
                <a:lnTo>
                  <a:pt x="1914005" y="532758"/>
                </a:lnTo>
                <a:lnTo>
                  <a:pt x="1624171" y="532758"/>
                </a:lnTo>
                <a:lnTo>
                  <a:pt x="1624171" y="336743"/>
                </a:lnTo>
                <a:lnTo>
                  <a:pt x="1903953" y="336743"/>
                </a:lnTo>
                <a:lnTo>
                  <a:pt x="1903953" y="271405"/>
                </a:lnTo>
                <a:lnTo>
                  <a:pt x="1624171" y="271405"/>
                </a:lnTo>
                <a:lnTo>
                  <a:pt x="1624171" y="77065"/>
                </a:lnTo>
                <a:lnTo>
                  <a:pt x="1908979" y="77065"/>
                </a:lnTo>
                <a:lnTo>
                  <a:pt x="1908979" y="11727"/>
                </a:lnTo>
                <a:close/>
              </a:path>
              <a:path w="3932554" h="610235">
                <a:moveTo>
                  <a:pt x="2260219" y="11727"/>
                </a:moveTo>
                <a:lnTo>
                  <a:pt x="2050801" y="11727"/>
                </a:lnTo>
                <a:lnTo>
                  <a:pt x="2050801" y="598097"/>
                </a:lnTo>
                <a:lnTo>
                  <a:pt x="2121165" y="598097"/>
                </a:lnTo>
                <a:lnTo>
                  <a:pt x="2121165" y="356847"/>
                </a:lnTo>
                <a:lnTo>
                  <a:pt x="2414036" y="356847"/>
                </a:lnTo>
                <a:lnTo>
                  <a:pt x="2388173" y="328785"/>
                </a:lnTo>
                <a:lnTo>
                  <a:pt x="2365765" y="321665"/>
                </a:lnTo>
                <a:lnTo>
                  <a:pt x="2365765" y="311613"/>
                </a:lnTo>
                <a:lnTo>
                  <a:pt x="2383356" y="301875"/>
                </a:lnTo>
                <a:lnTo>
                  <a:pt x="2396804" y="291509"/>
                </a:lnTo>
                <a:lnTo>
                  <a:pt x="2121165" y="291509"/>
                </a:lnTo>
                <a:lnTo>
                  <a:pt x="2121165" y="77065"/>
                </a:lnTo>
                <a:lnTo>
                  <a:pt x="2409435" y="77065"/>
                </a:lnTo>
                <a:lnTo>
                  <a:pt x="2404822" y="70835"/>
                </a:lnTo>
                <a:lnTo>
                  <a:pt x="2369535" y="39998"/>
                </a:lnTo>
                <a:lnTo>
                  <a:pt x="2321473" y="19266"/>
                </a:lnTo>
                <a:lnTo>
                  <a:pt x="2282103" y="12565"/>
                </a:lnTo>
                <a:lnTo>
                  <a:pt x="2260219" y="11727"/>
                </a:lnTo>
                <a:close/>
              </a:path>
              <a:path w="3932554" h="610235">
                <a:moveTo>
                  <a:pt x="2414036" y="356847"/>
                </a:moveTo>
                <a:lnTo>
                  <a:pt x="2303778" y="356847"/>
                </a:lnTo>
                <a:lnTo>
                  <a:pt x="2315400" y="357580"/>
                </a:lnTo>
                <a:lnTo>
                  <a:pt x="2325138" y="359779"/>
                </a:lnTo>
                <a:lnTo>
                  <a:pt x="2348384" y="391820"/>
                </a:lnTo>
                <a:lnTo>
                  <a:pt x="2349012" y="402082"/>
                </a:lnTo>
                <a:lnTo>
                  <a:pt x="2349012" y="598097"/>
                </a:lnTo>
                <a:lnTo>
                  <a:pt x="2419376" y="598097"/>
                </a:lnTo>
                <a:lnTo>
                  <a:pt x="2419376" y="387003"/>
                </a:lnTo>
                <a:lnTo>
                  <a:pt x="2418486" y="373182"/>
                </a:lnTo>
                <a:lnTo>
                  <a:pt x="2415816" y="361036"/>
                </a:lnTo>
                <a:lnTo>
                  <a:pt x="2414036" y="356847"/>
                </a:lnTo>
                <a:close/>
              </a:path>
              <a:path w="3932554" h="610235">
                <a:moveTo>
                  <a:pt x="2409435" y="77065"/>
                </a:moveTo>
                <a:lnTo>
                  <a:pt x="2251842" y="77065"/>
                </a:lnTo>
                <a:lnTo>
                  <a:pt x="2279642" y="78793"/>
                </a:lnTo>
                <a:lnTo>
                  <a:pt x="2303568" y="83976"/>
                </a:lnTo>
                <a:lnTo>
                  <a:pt x="2339797" y="104708"/>
                </a:lnTo>
                <a:lnTo>
                  <a:pt x="2361786" y="135912"/>
                </a:lnTo>
                <a:lnTo>
                  <a:pt x="2369116" y="175910"/>
                </a:lnTo>
                <a:lnTo>
                  <a:pt x="2369116" y="190988"/>
                </a:lnTo>
                <a:lnTo>
                  <a:pt x="2361786" y="234547"/>
                </a:lnTo>
                <a:lnTo>
                  <a:pt x="2339797" y="266379"/>
                </a:lnTo>
                <a:lnTo>
                  <a:pt x="2303568" y="285226"/>
                </a:lnTo>
                <a:lnTo>
                  <a:pt x="2251842" y="291509"/>
                </a:lnTo>
                <a:lnTo>
                  <a:pt x="2396804" y="291509"/>
                </a:lnTo>
                <a:lnTo>
                  <a:pt x="2421052" y="261353"/>
                </a:lnTo>
                <a:lnTo>
                  <a:pt x="2438328" y="212349"/>
                </a:lnTo>
                <a:lnTo>
                  <a:pt x="2439480" y="196014"/>
                </a:lnTo>
                <a:lnTo>
                  <a:pt x="2439480" y="170884"/>
                </a:lnTo>
                <a:lnTo>
                  <a:pt x="2432884" y="125022"/>
                </a:lnTo>
                <a:lnTo>
                  <a:pt x="2413931" y="83138"/>
                </a:lnTo>
                <a:lnTo>
                  <a:pt x="2409435" y="77065"/>
                </a:lnTo>
                <a:close/>
              </a:path>
              <a:path w="3932554" h="610235">
                <a:moveTo>
                  <a:pt x="2806635" y="11727"/>
                </a:moveTo>
                <a:lnTo>
                  <a:pt x="2674283" y="11727"/>
                </a:lnTo>
                <a:lnTo>
                  <a:pt x="2496697" y="598097"/>
                </a:lnTo>
                <a:lnTo>
                  <a:pt x="2572087" y="598097"/>
                </a:lnTo>
                <a:lnTo>
                  <a:pt x="2614809" y="452342"/>
                </a:lnTo>
                <a:lnTo>
                  <a:pt x="2940079" y="452342"/>
                </a:lnTo>
                <a:lnTo>
                  <a:pt x="2920290" y="387003"/>
                </a:lnTo>
                <a:lnTo>
                  <a:pt x="2634075" y="387003"/>
                </a:lnTo>
                <a:lnTo>
                  <a:pt x="2735433" y="41883"/>
                </a:lnTo>
                <a:lnTo>
                  <a:pt x="2815768" y="41883"/>
                </a:lnTo>
                <a:lnTo>
                  <a:pt x="2806635" y="11727"/>
                </a:lnTo>
                <a:close/>
              </a:path>
              <a:path w="3932554" h="610235">
                <a:moveTo>
                  <a:pt x="2940079" y="452342"/>
                </a:moveTo>
                <a:lnTo>
                  <a:pt x="2866110" y="452342"/>
                </a:lnTo>
                <a:lnTo>
                  <a:pt x="2908831" y="598097"/>
                </a:lnTo>
                <a:lnTo>
                  <a:pt x="2984222" y="598097"/>
                </a:lnTo>
                <a:lnTo>
                  <a:pt x="2940079" y="452342"/>
                </a:lnTo>
                <a:close/>
              </a:path>
              <a:path w="3932554" h="610235">
                <a:moveTo>
                  <a:pt x="2815768" y="41883"/>
                </a:moveTo>
                <a:lnTo>
                  <a:pt x="2745485" y="41883"/>
                </a:lnTo>
                <a:lnTo>
                  <a:pt x="2846844" y="387003"/>
                </a:lnTo>
                <a:lnTo>
                  <a:pt x="2920290" y="387003"/>
                </a:lnTo>
                <a:lnTo>
                  <a:pt x="2815768" y="41883"/>
                </a:lnTo>
                <a:close/>
              </a:path>
              <a:path w="3932554" h="610235">
                <a:moveTo>
                  <a:pt x="3280175" y="77065"/>
                </a:moveTo>
                <a:lnTo>
                  <a:pt x="3209810" y="77065"/>
                </a:lnTo>
                <a:lnTo>
                  <a:pt x="3209810" y="598097"/>
                </a:lnTo>
                <a:lnTo>
                  <a:pt x="3280175" y="598097"/>
                </a:lnTo>
                <a:lnTo>
                  <a:pt x="3280175" y="77065"/>
                </a:lnTo>
                <a:close/>
              </a:path>
              <a:path w="3932554" h="610235">
                <a:moveTo>
                  <a:pt x="3451060" y="11727"/>
                </a:moveTo>
                <a:lnTo>
                  <a:pt x="3038925" y="11727"/>
                </a:lnTo>
                <a:lnTo>
                  <a:pt x="3038925" y="77065"/>
                </a:lnTo>
                <a:lnTo>
                  <a:pt x="3451060" y="77065"/>
                </a:lnTo>
                <a:lnTo>
                  <a:pt x="3451060" y="11727"/>
                </a:lnTo>
                <a:close/>
              </a:path>
              <a:path w="3932554" h="610235">
                <a:moveTo>
                  <a:pt x="3927112" y="11727"/>
                </a:moveTo>
                <a:lnTo>
                  <a:pt x="3571939" y="11727"/>
                </a:lnTo>
                <a:lnTo>
                  <a:pt x="3571939" y="598097"/>
                </a:lnTo>
                <a:lnTo>
                  <a:pt x="3932138" y="598097"/>
                </a:lnTo>
                <a:lnTo>
                  <a:pt x="3932138" y="532758"/>
                </a:lnTo>
                <a:lnTo>
                  <a:pt x="3642303" y="532758"/>
                </a:lnTo>
                <a:lnTo>
                  <a:pt x="3642303" y="336743"/>
                </a:lnTo>
                <a:lnTo>
                  <a:pt x="3922085" y="336743"/>
                </a:lnTo>
                <a:lnTo>
                  <a:pt x="3922085" y="271405"/>
                </a:lnTo>
                <a:lnTo>
                  <a:pt x="3642303" y="271405"/>
                </a:lnTo>
                <a:lnTo>
                  <a:pt x="3642303" y="77065"/>
                </a:lnTo>
                <a:lnTo>
                  <a:pt x="3927112" y="77065"/>
                </a:lnTo>
                <a:lnTo>
                  <a:pt x="3927112" y="117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05022" y="3696222"/>
            <a:ext cx="6000893" cy="1382156"/>
          </a:xfrm>
          <a:prstGeom prst="rect">
            <a:avLst/>
          </a:prstGeom>
        </p:spPr>
      </p:pic>
      <p:sp>
        <p:nvSpPr>
          <p:cNvPr id="7" name="object 7" descr=""/>
          <p:cNvSpPr/>
          <p:nvPr/>
        </p:nvSpPr>
        <p:spPr>
          <a:xfrm>
            <a:off x="13592466" y="2469872"/>
            <a:ext cx="3446145" cy="610235"/>
          </a:xfrm>
          <a:custGeom>
            <a:avLst/>
            <a:gdLst/>
            <a:ahLst/>
            <a:cxnLst/>
            <a:rect l="l" t="t" r="r" b="b"/>
            <a:pathLst>
              <a:path w="3446144" h="610235">
                <a:moveTo>
                  <a:pt x="206067" y="0"/>
                </a:moveTo>
                <a:lnTo>
                  <a:pt x="160152" y="3926"/>
                </a:lnTo>
                <a:lnTo>
                  <a:pt x="119577" y="15706"/>
                </a:lnTo>
                <a:lnTo>
                  <a:pt x="84342" y="35339"/>
                </a:lnTo>
                <a:lnTo>
                  <a:pt x="54448" y="62825"/>
                </a:lnTo>
                <a:lnTo>
                  <a:pt x="30627" y="97431"/>
                </a:lnTo>
                <a:lnTo>
                  <a:pt x="13612" y="138425"/>
                </a:lnTo>
                <a:lnTo>
                  <a:pt x="3403" y="185805"/>
                </a:lnTo>
                <a:lnTo>
                  <a:pt x="0" y="239573"/>
                </a:lnTo>
                <a:lnTo>
                  <a:pt x="0" y="370250"/>
                </a:lnTo>
                <a:lnTo>
                  <a:pt x="3403" y="425379"/>
                </a:lnTo>
                <a:lnTo>
                  <a:pt x="13612" y="473493"/>
                </a:lnTo>
                <a:lnTo>
                  <a:pt x="30627" y="514591"/>
                </a:lnTo>
                <a:lnTo>
                  <a:pt x="54448" y="548674"/>
                </a:lnTo>
                <a:lnTo>
                  <a:pt x="84342" y="575427"/>
                </a:lnTo>
                <a:lnTo>
                  <a:pt x="119577" y="594536"/>
                </a:lnTo>
                <a:lnTo>
                  <a:pt x="160152" y="606002"/>
                </a:lnTo>
                <a:lnTo>
                  <a:pt x="206067" y="609824"/>
                </a:lnTo>
                <a:lnTo>
                  <a:pt x="230464" y="608829"/>
                </a:lnTo>
                <a:lnTo>
                  <a:pt x="274860" y="600871"/>
                </a:lnTo>
                <a:lnTo>
                  <a:pt x="313341" y="584798"/>
                </a:lnTo>
                <a:lnTo>
                  <a:pt x="345591" y="562181"/>
                </a:lnTo>
                <a:lnTo>
                  <a:pt x="362714" y="544486"/>
                </a:lnTo>
                <a:lnTo>
                  <a:pt x="206067" y="544486"/>
                </a:lnTo>
                <a:lnTo>
                  <a:pt x="174235" y="541606"/>
                </a:lnTo>
                <a:lnTo>
                  <a:pt x="123137" y="518570"/>
                </a:lnTo>
                <a:lnTo>
                  <a:pt x="89211" y="472498"/>
                </a:lnTo>
                <a:lnTo>
                  <a:pt x="72458" y="405903"/>
                </a:lnTo>
                <a:lnTo>
                  <a:pt x="70364" y="365224"/>
                </a:lnTo>
                <a:lnTo>
                  <a:pt x="70364" y="244599"/>
                </a:lnTo>
                <a:lnTo>
                  <a:pt x="72458" y="206328"/>
                </a:lnTo>
                <a:lnTo>
                  <a:pt x="89211" y="141409"/>
                </a:lnTo>
                <a:lnTo>
                  <a:pt x="123137" y="93138"/>
                </a:lnTo>
                <a:lnTo>
                  <a:pt x="174235" y="68427"/>
                </a:lnTo>
                <a:lnTo>
                  <a:pt x="206067" y="65338"/>
                </a:lnTo>
                <a:lnTo>
                  <a:pt x="362100" y="65338"/>
                </a:lnTo>
                <a:lnTo>
                  <a:pt x="359360" y="61987"/>
                </a:lnTo>
                <a:lnTo>
                  <a:pt x="330251" y="36019"/>
                </a:lnTo>
                <a:lnTo>
                  <a:pt x="294860" y="16753"/>
                </a:lnTo>
                <a:lnTo>
                  <a:pt x="253395" y="4188"/>
                </a:lnTo>
                <a:lnTo>
                  <a:pt x="230464" y="1047"/>
                </a:lnTo>
                <a:lnTo>
                  <a:pt x="206067" y="0"/>
                </a:lnTo>
                <a:close/>
              </a:path>
              <a:path w="3446144" h="610235">
                <a:moveTo>
                  <a:pt x="412134" y="387003"/>
                </a:moveTo>
                <a:lnTo>
                  <a:pt x="341769" y="387003"/>
                </a:lnTo>
                <a:lnTo>
                  <a:pt x="341769" y="397055"/>
                </a:lnTo>
                <a:lnTo>
                  <a:pt x="341246" y="411558"/>
                </a:lnTo>
                <a:lnTo>
                  <a:pt x="333392" y="453179"/>
                </a:lnTo>
                <a:lnTo>
                  <a:pt x="316901" y="489304"/>
                </a:lnTo>
                <a:lnTo>
                  <a:pt x="290671" y="518308"/>
                </a:lnTo>
                <a:lnTo>
                  <a:pt x="253971" y="537889"/>
                </a:lnTo>
                <a:lnTo>
                  <a:pt x="206067" y="544486"/>
                </a:lnTo>
                <a:lnTo>
                  <a:pt x="362714" y="544486"/>
                </a:lnTo>
                <a:lnTo>
                  <a:pt x="391244" y="499513"/>
                </a:lnTo>
                <a:lnTo>
                  <a:pt x="404595" y="460823"/>
                </a:lnTo>
                <a:lnTo>
                  <a:pt x="411296" y="418940"/>
                </a:lnTo>
                <a:lnTo>
                  <a:pt x="412134" y="397055"/>
                </a:lnTo>
                <a:lnTo>
                  <a:pt x="412134" y="387003"/>
                </a:lnTo>
                <a:close/>
              </a:path>
              <a:path w="3446144" h="610235">
                <a:moveTo>
                  <a:pt x="362100" y="65338"/>
                </a:moveTo>
                <a:lnTo>
                  <a:pt x="206067" y="65338"/>
                </a:lnTo>
                <a:lnTo>
                  <a:pt x="223396" y="66123"/>
                </a:lnTo>
                <a:lnTo>
                  <a:pt x="239364" y="68479"/>
                </a:lnTo>
                <a:lnTo>
                  <a:pt x="279206" y="84342"/>
                </a:lnTo>
                <a:lnTo>
                  <a:pt x="308262" y="110572"/>
                </a:lnTo>
                <a:lnTo>
                  <a:pt x="328209" y="144498"/>
                </a:lnTo>
                <a:lnTo>
                  <a:pt x="339047" y="184706"/>
                </a:lnTo>
                <a:lnTo>
                  <a:pt x="341769" y="212768"/>
                </a:lnTo>
                <a:lnTo>
                  <a:pt x="341769" y="222820"/>
                </a:lnTo>
                <a:lnTo>
                  <a:pt x="412134" y="222820"/>
                </a:lnTo>
                <a:lnTo>
                  <a:pt x="412134" y="212768"/>
                </a:lnTo>
                <a:lnTo>
                  <a:pt x="411296" y="190936"/>
                </a:lnTo>
                <a:lnTo>
                  <a:pt x="404595" y="149471"/>
                </a:lnTo>
                <a:lnTo>
                  <a:pt x="391244" y="110834"/>
                </a:lnTo>
                <a:lnTo>
                  <a:pt x="371559" y="76908"/>
                </a:lnTo>
                <a:lnTo>
                  <a:pt x="362100" y="65338"/>
                </a:lnTo>
                <a:close/>
              </a:path>
              <a:path w="3446144" h="610235">
                <a:moveTo>
                  <a:pt x="707249" y="0"/>
                </a:moveTo>
                <a:lnTo>
                  <a:pt x="661334" y="3926"/>
                </a:lnTo>
                <a:lnTo>
                  <a:pt x="620759" y="15706"/>
                </a:lnTo>
                <a:lnTo>
                  <a:pt x="585525" y="35339"/>
                </a:lnTo>
                <a:lnTo>
                  <a:pt x="555630" y="62825"/>
                </a:lnTo>
                <a:lnTo>
                  <a:pt x="531809" y="97431"/>
                </a:lnTo>
                <a:lnTo>
                  <a:pt x="514794" y="138425"/>
                </a:lnTo>
                <a:lnTo>
                  <a:pt x="504585" y="185805"/>
                </a:lnTo>
                <a:lnTo>
                  <a:pt x="501182" y="239573"/>
                </a:lnTo>
                <a:lnTo>
                  <a:pt x="501182" y="370250"/>
                </a:lnTo>
                <a:lnTo>
                  <a:pt x="504585" y="425379"/>
                </a:lnTo>
                <a:lnTo>
                  <a:pt x="514794" y="473493"/>
                </a:lnTo>
                <a:lnTo>
                  <a:pt x="531809" y="514591"/>
                </a:lnTo>
                <a:lnTo>
                  <a:pt x="555630" y="548674"/>
                </a:lnTo>
                <a:lnTo>
                  <a:pt x="585525" y="575427"/>
                </a:lnTo>
                <a:lnTo>
                  <a:pt x="620759" y="594536"/>
                </a:lnTo>
                <a:lnTo>
                  <a:pt x="661334" y="606002"/>
                </a:lnTo>
                <a:lnTo>
                  <a:pt x="707249" y="609824"/>
                </a:lnTo>
                <a:lnTo>
                  <a:pt x="753164" y="606002"/>
                </a:lnTo>
                <a:lnTo>
                  <a:pt x="793738" y="594536"/>
                </a:lnTo>
                <a:lnTo>
                  <a:pt x="828973" y="575427"/>
                </a:lnTo>
                <a:lnTo>
                  <a:pt x="858867" y="548674"/>
                </a:lnTo>
                <a:lnTo>
                  <a:pt x="861795" y="544486"/>
                </a:lnTo>
                <a:lnTo>
                  <a:pt x="707249" y="544486"/>
                </a:lnTo>
                <a:lnTo>
                  <a:pt x="675417" y="541606"/>
                </a:lnTo>
                <a:lnTo>
                  <a:pt x="624320" y="518570"/>
                </a:lnTo>
                <a:lnTo>
                  <a:pt x="590394" y="472498"/>
                </a:lnTo>
                <a:lnTo>
                  <a:pt x="573640" y="405903"/>
                </a:lnTo>
                <a:lnTo>
                  <a:pt x="571546" y="365224"/>
                </a:lnTo>
                <a:lnTo>
                  <a:pt x="571546" y="244599"/>
                </a:lnTo>
                <a:lnTo>
                  <a:pt x="573640" y="206328"/>
                </a:lnTo>
                <a:lnTo>
                  <a:pt x="590394" y="141409"/>
                </a:lnTo>
                <a:lnTo>
                  <a:pt x="624320" y="93138"/>
                </a:lnTo>
                <a:lnTo>
                  <a:pt x="675417" y="68427"/>
                </a:lnTo>
                <a:lnTo>
                  <a:pt x="707249" y="65338"/>
                </a:lnTo>
                <a:lnTo>
                  <a:pt x="860597" y="65338"/>
                </a:lnTo>
                <a:lnTo>
                  <a:pt x="858867" y="62825"/>
                </a:lnTo>
                <a:lnTo>
                  <a:pt x="828973" y="35339"/>
                </a:lnTo>
                <a:lnTo>
                  <a:pt x="793738" y="15706"/>
                </a:lnTo>
                <a:lnTo>
                  <a:pt x="753164" y="3926"/>
                </a:lnTo>
                <a:lnTo>
                  <a:pt x="707249" y="0"/>
                </a:lnTo>
                <a:close/>
              </a:path>
              <a:path w="3446144" h="610235">
                <a:moveTo>
                  <a:pt x="860597" y="65338"/>
                </a:moveTo>
                <a:lnTo>
                  <a:pt x="707249" y="65338"/>
                </a:lnTo>
                <a:lnTo>
                  <a:pt x="739028" y="68427"/>
                </a:lnTo>
                <a:lnTo>
                  <a:pt x="766514" y="77693"/>
                </a:lnTo>
                <a:lnTo>
                  <a:pt x="808607" y="114760"/>
                </a:lnTo>
                <a:lnTo>
                  <a:pt x="834365" y="171931"/>
                </a:lnTo>
                <a:lnTo>
                  <a:pt x="842952" y="244599"/>
                </a:lnTo>
                <a:lnTo>
                  <a:pt x="842952" y="365224"/>
                </a:lnTo>
                <a:lnTo>
                  <a:pt x="840805" y="405903"/>
                </a:lnTo>
                <a:lnTo>
                  <a:pt x="823633" y="472498"/>
                </a:lnTo>
                <a:lnTo>
                  <a:pt x="789707" y="518570"/>
                </a:lnTo>
                <a:lnTo>
                  <a:pt x="739028" y="541606"/>
                </a:lnTo>
                <a:lnTo>
                  <a:pt x="707249" y="544486"/>
                </a:lnTo>
                <a:lnTo>
                  <a:pt x="861795" y="544486"/>
                </a:lnTo>
                <a:lnTo>
                  <a:pt x="882689" y="514591"/>
                </a:lnTo>
                <a:lnTo>
                  <a:pt x="899704" y="473493"/>
                </a:lnTo>
                <a:lnTo>
                  <a:pt x="909913" y="425379"/>
                </a:lnTo>
                <a:lnTo>
                  <a:pt x="913316" y="370250"/>
                </a:lnTo>
                <a:lnTo>
                  <a:pt x="913316" y="239573"/>
                </a:lnTo>
                <a:lnTo>
                  <a:pt x="909913" y="185805"/>
                </a:lnTo>
                <a:lnTo>
                  <a:pt x="899704" y="138425"/>
                </a:lnTo>
                <a:lnTo>
                  <a:pt x="882689" y="97431"/>
                </a:lnTo>
                <a:lnTo>
                  <a:pt x="860597" y="65338"/>
                </a:lnTo>
                <a:close/>
              </a:path>
              <a:path w="3446144" h="610235">
                <a:moveTo>
                  <a:pt x="1128015" y="11727"/>
                </a:moveTo>
                <a:lnTo>
                  <a:pt x="993988" y="11727"/>
                </a:lnTo>
                <a:lnTo>
                  <a:pt x="993988" y="598097"/>
                </a:lnTo>
                <a:lnTo>
                  <a:pt x="1059326" y="598097"/>
                </a:lnTo>
                <a:lnTo>
                  <a:pt x="1059326" y="41883"/>
                </a:lnTo>
                <a:lnTo>
                  <a:pt x="1132284" y="41883"/>
                </a:lnTo>
                <a:lnTo>
                  <a:pt x="1128015" y="11727"/>
                </a:lnTo>
                <a:close/>
              </a:path>
              <a:path w="3446144" h="610235">
                <a:moveTo>
                  <a:pt x="1132284" y="41883"/>
                </a:moveTo>
                <a:lnTo>
                  <a:pt x="1069378" y="41883"/>
                </a:lnTo>
                <a:lnTo>
                  <a:pt x="1148119" y="598097"/>
                </a:lnTo>
                <a:lnTo>
                  <a:pt x="1275445" y="598097"/>
                </a:lnTo>
                <a:lnTo>
                  <a:pt x="1279714" y="567940"/>
                </a:lnTo>
                <a:lnTo>
                  <a:pt x="1206756" y="567940"/>
                </a:lnTo>
                <a:lnTo>
                  <a:pt x="1132284" y="41883"/>
                </a:lnTo>
                <a:close/>
              </a:path>
              <a:path w="3446144" h="610235">
                <a:moveTo>
                  <a:pt x="1429576" y="41883"/>
                </a:moveTo>
                <a:lnTo>
                  <a:pt x="1364238" y="41883"/>
                </a:lnTo>
                <a:lnTo>
                  <a:pt x="1364238" y="598097"/>
                </a:lnTo>
                <a:lnTo>
                  <a:pt x="1429576" y="598097"/>
                </a:lnTo>
                <a:lnTo>
                  <a:pt x="1429576" y="41883"/>
                </a:lnTo>
                <a:close/>
              </a:path>
              <a:path w="3446144" h="610235">
                <a:moveTo>
                  <a:pt x="1429576" y="11727"/>
                </a:moveTo>
                <a:lnTo>
                  <a:pt x="1295549" y="11727"/>
                </a:lnTo>
                <a:lnTo>
                  <a:pt x="1216808" y="567940"/>
                </a:lnTo>
                <a:lnTo>
                  <a:pt x="1279714" y="567940"/>
                </a:lnTo>
                <a:lnTo>
                  <a:pt x="1354186" y="41883"/>
                </a:lnTo>
                <a:lnTo>
                  <a:pt x="1429576" y="41883"/>
                </a:lnTo>
                <a:lnTo>
                  <a:pt x="1429576" y="11727"/>
                </a:lnTo>
                <a:close/>
              </a:path>
              <a:path w="3446144" h="610235">
                <a:moveTo>
                  <a:pt x="1740608" y="11727"/>
                </a:moveTo>
                <a:lnTo>
                  <a:pt x="1531190" y="11727"/>
                </a:lnTo>
                <a:lnTo>
                  <a:pt x="1531190" y="598097"/>
                </a:lnTo>
                <a:lnTo>
                  <a:pt x="1601554" y="598097"/>
                </a:lnTo>
                <a:lnTo>
                  <a:pt x="1601554" y="356847"/>
                </a:lnTo>
                <a:lnTo>
                  <a:pt x="1740608" y="356847"/>
                </a:lnTo>
                <a:lnTo>
                  <a:pt x="1782282" y="353706"/>
                </a:lnTo>
                <a:lnTo>
                  <a:pt x="1834584" y="337057"/>
                </a:lnTo>
                <a:lnTo>
                  <a:pt x="1874635" y="309100"/>
                </a:lnTo>
                <a:lnTo>
                  <a:pt x="1889462" y="291509"/>
                </a:lnTo>
                <a:lnTo>
                  <a:pt x="1601554" y="291509"/>
                </a:lnTo>
                <a:lnTo>
                  <a:pt x="1601554" y="77065"/>
                </a:lnTo>
                <a:lnTo>
                  <a:pt x="1889823" y="77065"/>
                </a:lnTo>
                <a:lnTo>
                  <a:pt x="1885210" y="70835"/>
                </a:lnTo>
                <a:lnTo>
                  <a:pt x="1849924" y="39998"/>
                </a:lnTo>
                <a:lnTo>
                  <a:pt x="1801862" y="19266"/>
                </a:lnTo>
                <a:lnTo>
                  <a:pt x="1762492" y="12565"/>
                </a:lnTo>
                <a:lnTo>
                  <a:pt x="1740608" y="11727"/>
                </a:lnTo>
                <a:close/>
              </a:path>
              <a:path w="3446144" h="610235">
                <a:moveTo>
                  <a:pt x="1889823" y="77065"/>
                </a:moveTo>
                <a:lnTo>
                  <a:pt x="1732231" y="77065"/>
                </a:lnTo>
                <a:lnTo>
                  <a:pt x="1760031" y="78793"/>
                </a:lnTo>
                <a:lnTo>
                  <a:pt x="1783957" y="83976"/>
                </a:lnTo>
                <a:lnTo>
                  <a:pt x="1820186" y="104708"/>
                </a:lnTo>
                <a:lnTo>
                  <a:pt x="1842175" y="135912"/>
                </a:lnTo>
                <a:lnTo>
                  <a:pt x="1849505" y="175910"/>
                </a:lnTo>
                <a:lnTo>
                  <a:pt x="1849505" y="190988"/>
                </a:lnTo>
                <a:lnTo>
                  <a:pt x="1842175" y="234966"/>
                </a:lnTo>
                <a:lnTo>
                  <a:pt x="1820186" y="266379"/>
                </a:lnTo>
                <a:lnTo>
                  <a:pt x="1783538" y="285226"/>
                </a:lnTo>
                <a:lnTo>
                  <a:pt x="1732231" y="291509"/>
                </a:lnTo>
                <a:lnTo>
                  <a:pt x="1889462" y="291509"/>
                </a:lnTo>
                <a:lnTo>
                  <a:pt x="1908142" y="257164"/>
                </a:lnTo>
                <a:lnTo>
                  <a:pt x="1919136" y="211773"/>
                </a:lnTo>
                <a:lnTo>
                  <a:pt x="1919869" y="196014"/>
                </a:lnTo>
                <a:lnTo>
                  <a:pt x="1919869" y="170884"/>
                </a:lnTo>
                <a:lnTo>
                  <a:pt x="1913272" y="125022"/>
                </a:lnTo>
                <a:lnTo>
                  <a:pt x="1894320" y="83138"/>
                </a:lnTo>
                <a:lnTo>
                  <a:pt x="1889823" y="77065"/>
                </a:lnTo>
                <a:close/>
              </a:path>
              <a:path w="3446144" h="610235">
                <a:moveTo>
                  <a:pt x="2107763" y="11727"/>
                </a:moveTo>
                <a:lnTo>
                  <a:pt x="2037398" y="11727"/>
                </a:lnTo>
                <a:lnTo>
                  <a:pt x="2037398" y="598097"/>
                </a:lnTo>
                <a:lnTo>
                  <a:pt x="2414350" y="598097"/>
                </a:lnTo>
                <a:lnTo>
                  <a:pt x="2414350" y="532758"/>
                </a:lnTo>
                <a:lnTo>
                  <a:pt x="2107763" y="532758"/>
                </a:lnTo>
                <a:lnTo>
                  <a:pt x="2107763" y="11727"/>
                </a:lnTo>
                <a:close/>
              </a:path>
              <a:path w="3446144" h="610235">
                <a:moveTo>
                  <a:pt x="2902967" y="11727"/>
                </a:moveTo>
                <a:lnTo>
                  <a:pt x="2547795" y="11727"/>
                </a:lnTo>
                <a:lnTo>
                  <a:pt x="2547795" y="598097"/>
                </a:lnTo>
                <a:lnTo>
                  <a:pt x="2907994" y="598097"/>
                </a:lnTo>
                <a:lnTo>
                  <a:pt x="2907994" y="532758"/>
                </a:lnTo>
                <a:lnTo>
                  <a:pt x="2618159" y="532758"/>
                </a:lnTo>
                <a:lnTo>
                  <a:pt x="2618159" y="336743"/>
                </a:lnTo>
                <a:lnTo>
                  <a:pt x="2897941" y="336743"/>
                </a:lnTo>
                <a:lnTo>
                  <a:pt x="2897941" y="271405"/>
                </a:lnTo>
                <a:lnTo>
                  <a:pt x="2618159" y="271405"/>
                </a:lnTo>
                <a:lnTo>
                  <a:pt x="2618159" y="77065"/>
                </a:lnTo>
                <a:lnTo>
                  <a:pt x="2902967" y="77065"/>
                </a:lnTo>
                <a:lnTo>
                  <a:pt x="2902967" y="11727"/>
                </a:lnTo>
                <a:close/>
              </a:path>
              <a:path w="3446144" h="610235">
                <a:moveTo>
                  <a:pt x="3090861" y="11727"/>
                </a:moveTo>
                <a:lnTo>
                  <a:pt x="3013795" y="11727"/>
                </a:lnTo>
                <a:lnTo>
                  <a:pt x="3160388" y="299048"/>
                </a:lnTo>
                <a:lnTo>
                  <a:pt x="3160388" y="309100"/>
                </a:lnTo>
                <a:lnTo>
                  <a:pt x="3013795" y="598097"/>
                </a:lnTo>
                <a:lnTo>
                  <a:pt x="3090861" y="598097"/>
                </a:lnTo>
                <a:lnTo>
                  <a:pt x="3222375" y="336743"/>
                </a:lnTo>
                <a:lnTo>
                  <a:pt x="3313463" y="336743"/>
                </a:lnTo>
                <a:lnTo>
                  <a:pt x="3299441" y="309100"/>
                </a:lnTo>
                <a:lnTo>
                  <a:pt x="3299441" y="299048"/>
                </a:lnTo>
                <a:lnTo>
                  <a:pt x="3313545" y="271405"/>
                </a:lnTo>
                <a:lnTo>
                  <a:pt x="3222375" y="271405"/>
                </a:lnTo>
                <a:lnTo>
                  <a:pt x="3090861" y="11727"/>
                </a:lnTo>
                <a:close/>
              </a:path>
              <a:path w="3446144" h="610235">
                <a:moveTo>
                  <a:pt x="3313463" y="336743"/>
                </a:moveTo>
                <a:lnTo>
                  <a:pt x="3237454" y="336743"/>
                </a:lnTo>
                <a:lnTo>
                  <a:pt x="3368968" y="598097"/>
                </a:lnTo>
                <a:lnTo>
                  <a:pt x="3446033" y="598097"/>
                </a:lnTo>
                <a:lnTo>
                  <a:pt x="3313463" y="336743"/>
                </a:lnTo>
                <a:close/>
              </a:path>
              <a:path w="3446144" h="610235">
                <a:moveTo>
                  <a:pt x="3446033" y="11727"/>
                </a:moveTo>
                <a:lnTo>
                  <a:pt x="3368968" y="11727"/>
                </a:lnTo>
                <a:lnTo>
                  <a:pt x="3237454" y="271405"/>
                </a:lnTo>
                <a:lnTo>
                  <a:pt x="3313545" y="271405"/>
                </a:lnTo>
                <a:lnTo>
                  <a:pt x="3446033" y="117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8" name="object 8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560215" y="3696222"/>
            <a:ext cx="5760757" cy="1884759"/>
          </a:xfrm>
          <a:prstGeom prst="rect">
            <a:avLst/>
          </a:prstGeom>
        </p:spPr>
      </p:pic>
      <p:grpSp>
        <p:nvGrpSpPr>
          <p:cNvPr id="9" name="object 9" descr=""/>
          <p:cNvGrpSpPr/>
          <p:nvPr/>
        </p:nvGrpSpPr>
        <p:grpSpPr>
          <a:xfrm>
            <a:off x="418835" y="0"/>
            <a:ext cx="19266535" cy="11308715"/>
            <a:chOff x="418835" y="0"/>
            <a:chExt cx="19266535" cy="11308715"/>
          </a:xfrm>
        </p:grpSpPr>
        <p:sp>
          <p:nvSpPr>
            <p:cNvPr id="10" name="object 10" descr=""/>
            <p:cNvSpPr/>
            <p:nvPr/>
          </p:nvSpPr>
          <p:spPr>
            <a:xfrm>
              <a:off x="418833" y="5"/>
              <a:ext cx="19266535" cy="11308715"/>
            </a:xfrm>
            <a:custGeom>
              <a:avLst/>
              <a:gdLst/>
              <a:ahLst/>
              <a:cxnLst/>
              <a:rect l="l" t="t" r="r" b="b"/>
              <a:pathLst>
                <a:path w="19266535" h="11308715">
                  <a:moveTo>
                    <a:pt x="19266421" y="2088946"/>
                  </a:moveTo>
                  <a:lnTo>
                    <a:pt x="12915837" y="2088946"/>
                  </a:lnTo>
                  <a:lnTo>
                    <a:pt x="12915837" y="0"/>
                  </a:lnTo>
                  <a:lnTo>
                    <a:pt x="12905359" y="0"/>
                  </a:lnTo>
                  <a:lnTo>
                    <a:pt x="12905359" y="2088946"/>
                  </a:lnTo>
                  <a:lnTo>
                    <a:pt x="6361062" y="2088946"/>
                  </a:lnTo>
                  <a:lnTo>
                    <a:pt x="6361062" y="0"/>
                  </a:lnTo>
                  <a:lnTo>
                    <a:pt x="6350584" y="0"/>
                  </a:lnTo>
                  <a:lnTo>
                    <a:pt x="6350584" y="2088946"/>
                  </a:lnTo>
                  <a:lnTo>
                    <a:pt x="0" y="2088946"/>
                  </a:lnTo>
                  <a:lnTo>
                    <a:pt x="0" y="2099411"/>
                  </a:lnTo>
                  <a:lnTo>
                    <a:pt x="6350584" y="2099411"/>
                  </a:lnTo>
                  <a:lnTo>
                    <a:pt x="6350584" y="11308550"/>
                  </a:lnTo>
                  <a:lnTo>
                    <a:pt x="6361062" y="11308550"/>
                  </a:lnTo>
                  <a:lnTo>
                    <a:pt x="6361062" y="2099411"/>
                  </a:lnTo>
                  <a:lnTo>
                    <a:pt x="12905359" y="2099411"/>
                  </a:lnTo>
                  <a:lnTo>
                    <a:pt x="12905359" y="11308550"/>
                  </a:lnTo>
                  <a:lnTo>
                    <a:pt x="12915837" y="11308550"/>
                  </a:lnTo>
                  <a:lnTo>
                    <a:pt x="12915837" y="2099411"/>
                  </a:lnTo>
                  <a:lnTo>
                    <a:pt x="19266421" y="2099411"/>
                  </a:lnTo>
                  <a:lnTo>
                    <a:pt x="19266421" y="20889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56748" y="9912996"/>
              <a:ext cx="5914708" cy="655058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7034759" y="6553517"/>
              <a:ext cx="5927725" cy="610235"/>
            </a:xfrm>
            <a:custGeom>
              <a:avLst/>
              <a:gdLst/>
              <a:ahLst/>
              <a:cxnLst/>
              <a:rect l="l" t="t" r="r" b="b"/>
              <a:pathLst>
                <a:path w="5927725" h="610234">
                  <a:moveTo>
                    <a:pt x="140728" y="11727"/>
                  </a:moveTo>
                  <a:lnTo>
                    <a:pt x="0" y="11727"/>
                  </a:lnTo>
                  <a:lnTo>
                    <a:pt x="0" y="598097"/>
                  </a:lnTo>
                  <a:lnTo>
                    <a:pt x="70364" y="598097"/>
                  </a:lnTo>
                  <a:lnTo>
                    <a:pt x="70364" y="41883"/>
                  </a:lnTo>
                  <a:lnTo>
                    <a:pt x="149902" y="41883"/>
                  </a:lnTo>
                  <a:lnTo>
                    <a:pt x="140728" y="11727"/>
                  </a:lnTo>
                  <a:close/>
                </a:path>
                <a:path w="5927725" h="610234">
                  <a:moveTo>
                    <a:pt x="149902" y="41883"/>
                  </a:moveTo>
                  <a:lnTo>
                    <a:pt x="80416" y="41883"/>
                  </a:lnTo>
                  <a:lnTo>
                    <a:pt x="249625" y="598097"/>
                  </a:lnTo>
                  <a:lnTo>
                    <a:pt x="390354" y="598097"/>
                  </a:lnTo>
                  <a:lnTo>
                    <a:pt x="390354" y="567940"/>
                  </a:lnTo>
                  <a:lnTo>
                    <a:pt x="309938" y="567940"/>
                  </a:lnTo>
                  <a:lnTo>
                    <a:pt x="149902" y="41883"/>
                  </a:lnTo>
                  <a:close/>
                </a:path>
                <a:path w="5927725" h="610234">
                  <a:moveTo>
                    <a:pt x="390354" y="11727"/>
                  </a:moveTo>
                  <a:lnTo>
                    <a:pt x="319990" y="11727"/>
                  </a:lnTo>
                  <a:lnTo>
                    <a:pt x="319990" y="567940"/>
                  </a:lnTo>
                  <a:lnTo>
                    <a:pt x="390354" y="567940"/>
                  </a:lnTo>
                  <a:lnTo>
                    <a:pt x="390354" y="11727"/>
                  </a:lnTo>
                  <a:close/>
                </a:path>
                <a:path w="5927725" h="610234">
                  <a:moveTo>
                    <a:pt x="877296" y="11727"/>
                  </a:moveTo>
                  <a:lnTo>
                    <a:pt x="522124" y="11727"/>
                  </a:lnTo>
                  <a:lnTo>
                    <a:pt x="522124" y="598097"/>
                  </a:lnTo>
                  <a:lnTo>
                    <a:pt x="882322" y="598097"/>
                  </a:lnTo>
                  <a:lnTo>
                    <a:pt x="882322" y="532758"/>
                  </a:lnTo>
                  <a:lnTo>
                    <a:pt x="592488" y="532758"/>
                  </a:lnTo>
                  <a:lnTo>
                    <a:pt x="592488" y="336743"/>
                  </a:lnTo>
                  <a:lnTo>
                    <a:pt x="872270" y="336743"/>
                  </a:lnTo>
                  <a:lnTo>
                    <a:pt x="872270" y="271405"/>
                  </a:lnTo>
                  <a:lnTo>
                    <a:pt x="592488" y="271405"/>
                  </a:lnTo>
                  <a:lnTo>
                    <a:pt x="592488" y="77065"/>
                  </a:lnTo>
                  <a:lnTo>
                    <a:pt x="877296" y="77065"/>
                  </a:lnTo>
                  <a:lnTo>
                    <a:pt x="877296" y="11727"/>
                  </a:lnTo>
                  <a:close/>
                </a:path>
                <a:path w="5927725" h="610234">
                  <a:moveTo>
                    <a:pt x="1020793" y="11727"/>
                  </a:moveTo>
                  <a:lnTo>
                    <a:pt x="957130" y="11727"/>
                  </a:lnTo>
                  <a:lnTo>
                    <a:pt x="1016605" y="598097"/>
                  </a:lnTo>
                  <a:lnTo>
                    <a:pt x="1144768" y="598097"/>
                  </a:lnTo>
                  <a:lnTo>
                    <a:pt x="1147720" y="567940"/>
                  </a:lnTo>
                  <a:lnTo>
                    <a:pt x="1076917" y="567940"/>
                  </a:lnTo>
                  <a:lnTo>
                    <a:pt x="1020793" y="11727"/>
                  </a:lnTo>
                  <a:close/>
                </a:path>
                <a:path w="5927725" h="610234">
                  <a:moveTo>
                    <a:pt x="1271605" y="41883"/>
                  </a:moveTo>
                  <a:lnTo>
                    <a:pt x="1209269" y="41883"/>
                  </a:lnTo>
                  <a:lnTo>
                    <a:pt x="1263718" y="598097"/>
                  </a:lnTo>
                  <a:lnTo>
                    <a:pt x="1391881" y="598097"/>
                  </a:lnTo>
                  <a:lnTo>
                    <a:pt x="1394940" y="567940"/>
                  </a:lnTo>
                  <a:lnTo>
                    <a:pt x="1321517" y="567940"/>
                  </a:lnTo>
                  <a:lnTo>
                    <a:pt x="1271605" y="41883"/>
                  </a:lnTo>
                  <a:close/>
                </a:path>
                <a:path w="5927725" h="610234">
                  <a:moveTo>
                    <a:pt x="1268744" y="11727"/>
                  </a:moveTo>
                  <a:lnTo>
                    <a:pt x="1139742" y="11727"/>
                  </a:lnTo>
                  <a:lnTo>
                    <a:pt x="1086969" y="567940"/>
                  </a:lnTo>
                  <a:lnTo>
                    <a:pt x="1147720" y="567940"/>
                  </a:lnTo>
                  <a:lnTo>
                    <a:pt x="1199217" y="41883"/>
                  </a:lnTo>
                  <a:lnTo>
                    <a:pt x="1271605" y="41883"/>
                  </a:lnTo>
                  <a:lnTo>
                    <a:pt x="1268744" y="11727"/>
                  </a:lnTo>
                  <a:close/>
                </a:path>
                <a:path w="5927725" h="610234">
                  <a:moveTo>
                    <a:pt x="1451356" y="11727"/>
                  </a:moveTo>
                  <a:lnTo>
                    <a:pt x="1387693" y="11727"/>
                  </a:lnTo>
                  <a:lnTo>
                    <a:pt x="1331569" y="567940"/>
                  </a:lnTo>
                  <a:lnTo>
                    <a:pt x="1394940" y="567940"/>
                  </a:lnTo>
                  <a:lnTo>
                    <a:pt x="1451356" y="11727"/>
                  </a:lnTo>
                  <a:close/>
                </a:path>
                <a:path w="5927725" h="610234">
                  <a:moveTo>
                    <a:pt x="2129542" y="11727"/>
                  </a:moveTo>
                  <a:lnTo>
                    <a:pt x="1995515" y="11727"/>
                  </a:lnTo>
                  <a:lnTo>
                    <a:pt x="1995515" y="598097"/>
                  </a:lnTo>
                  <a:lnTo>
                    <a:pt x="2060853" y="598097"/>
                  </a:lnTo>
                  <a:lnTo>
                    <a:pt x="2060853" y="41883"/>
                  </a:lnTo>
                  <a:lnTo>
                    <a:pt x="2133811" y="41883"/>
                  </a:lnTo>
                  <a:lnTo>
                    <a:pt x="2129542" y="11727"/>
                  </a:lnTo>
                  <a:close/>
                </a:path>
                <a:path w="5927725" h="610234">
                  <a:moveTo>
                    <a:pt x="2133811" y="41883"/>
                  </a:moveTo>
                  <a:lnTo>
                    <a:pt x="2070905" y="41883"/>
                  </a:lnTo>
                  <a:lnTo>
                    <a:pt x="2149646" y="598097"/>
                  </a:lnTo>
                  <a:lnTo>
                    <a:pt x="2276972" y="598097"/>
                  </a:lnTo>
                  <a:lnTo>
                    <a:pt x="2281241" y="567940"/>
                  </a:lnTo>
                  <a:lnTo>
                    <a:pt x="2208283" y="567940"/>
                  </a:lnTo>
                  <a:lnTo>
                    <a:pt x="2133811" y="41883"/>
                  </a:lnTo>
                  <a:close/>
                </a:path>
                <a:path w="5927725" h="610234">
                  <a:moveTo>
                    <a:pt x="2431103" y="41883"/>
                  </a:moveTo>
                  <a:lnTo>
                    <a:pt x="2365765" y="41883"/>
                  </a:lnTo>
                  <a:lnTo>
                    <a:pt x="2365765" y="598097"/>
                  </a:lnTo>
                  <a:lnTo>
                    <a:pt x="2431103" y="598097"/>
                  </a:lnTo>
                  <a:lnTo>
                    <a:pt x="2431103" y="41883"/>
                  </a:lnTo>
                  <a:close/>
                </a:path>
                <a:path w="5927725" h="610234">
                  <a:moveTo>
                    <a:pt x="2431103" y="11727"/>
                  </a:moveTo>
                  <a:lnTo>
                    <a:pt x="2297076" y="11727"/>
                  </a:lnTo>
                  <a:lnTo>
                    <a:pt x="2218335" y="567940"/>
                  </a:lnTo>
                  <a:lnTo>
                    <a:pt x="2281241" y="567940"/>
                  </a:lnTo>
                  <a:lnTo>
                    <a:pt x="2355713" y="41883"/>
                  </a:lnTo>
                  <a:lnTo>
                    <a:pt x="2431103" y="41883"/>
                  </a:lnTo>
                  <a:lnTo>
                    <a:pt x="2431103" y="11727"/>
                  </a:lnTo>
                  <a:close/>
                </a:path>
                <a:path w="5927725" h="610234">
                  <a:moveTo>
                    <a:pt x="2717842" y="0"/>
                  </a:moveTo>
                  <a:lnTo>
                    <a:pt x="2671927" y="3926"/>
                  </a:lnTo>
                  <a:lnTo>
                    <a:pt x="2631353" y="15706"/>
                  </a:lnTo>
                  <a:lnTo>
                    <a:pt x="2596118" y="35339"/>
                  </a:lnTo>
                  <a:lnTo>
                    <a:pt x="2566224" y="62825"/>
                  </a:lnTo>
                  <a:lnTo>
                    <a:pt x="2542402" y="97431"/>
                  </a:lnTo>
                  <a:lnTo>
                    <a:pt x="2525387" y="138425"/>
                  </a:lnTo>
                  <a:lnTo>
                    <a:pt x="2515178" y="185805"/>
                  </a:lnTo>
                  <a:lnTo>
                    <a:pt x="2511775" y="239573"/>
                  </a:lnTo>
                  <a:lnTo>
                    <a:pt x="2511775" y="370250"/>
                  </a:lnTo>
                  <a:lnTo>
                    <a:pt x="2515178" y="425379"/>
                  </a:lnTo>
                  <a:lnTo>
                    <a:pt x="2525387" y="473493"/>
                  </a:lnTo>
                  <a:lnTo>
                    <a:pt x="2542402" y="514591"/>
                  </a:lnTo>
                  <a:lnTo>
                    <a:pt x="2566224" y="548674"/>
                  </a:lnTo>
                  <a:lnTo>
                    <a:pt x="2596118" y="575427"/>
                  </a:lnTo>
                  <a:lnTo>
                    <a:pt x="2631353" y="594536"/>
                  </a:lnTo>
                  <a:lnTo>
                    <a:pt x="2671927" y="606002"/>
                  </a:lnTo>
                  <a:lnTo>
                    <a:pt x="2717842" y="609824"/>
                  </a:lnTo>
                  <a:lnTo>
                    <a:pt x="2763757" y="606002"/>
                  </a:lnTo>
                  <a:lnTo>
                    <a:pt x="2804332" y="594536"/>
                  </a:lnTo>
                  <a:lnTo>
                    <a:pt x="2839566" y="575427"/>
                  </a:lnTo>
                  <a:lnTo>
                    <a:pt x="2869460" y="548674"/>
                  </a:lnTo>
                  <a:lnTo>
                    <a:pt x="2872388" y="544486"/>
                  </a:lnTo>
                  <a:lnTo>
                    <a:pt x="2717842" y="544486"/>
                  </a:lnTo>
                  <a:lnTo>
                    <a:pt x="2686011" y="541606"/>
                  </a:lnTo>
                  <a:lnTo>
                    <a:pt x="2634913" y="518570"/>
                  </a:lnTo>
                  <a:lnTo>
                    <a:pt x="2600987" y="472498"/>
                  </a:lnTo>
                  <a:lnTo>
                    <a:pt x="2584234" y="405903"/>
                  </a:lnTo>
                  <a:lnTo>
                    <a:pt x="2582139" y="365224"/>
                  </a:lnTo>
                  <a:lnTo>
                    <a:pt x="2582139" y="244599"/>
                  </a:lnTo>
                  <a:lnTo>
                    <a:pt x="2584234" y="206328"/>
                  </a:lnTo>
                  <a:lnTo>
                    <a:pt x="2600987" y="141409"/>
                  </a:lnTo>
                  <a:lnTo>
                    <a:pt x="2634913" y="93138"/>
                  </a:lnTo>
                  <a:lnTo>
                    <a:pt x="2686011" y="68427"/>
                  </a:lnTo>
                  <a:lnTo>
                    <a:pt x="2717842" y="65338"/>
                  </a:lnTo>
                  <a:lnTo>
                    <a:pt x="2871190" y="65338"/>
                  </a:lnTo>
                  <a:lnTo>
                    <a:pt x="2869460" y="62825"/>
                  </a:lnTo>
                  <a:lnTo>
                    <a:pt x="2839566" y="35339"/>
                  </a:lnTo>
                  <a:lnTo>
                    <a:pt x="2804332" y="15706"/>
                  </a:lnTo>
                  <a:lnTo>
                    <a:pt x="2763757" y="3926"/>
                  </a:lnTo>
                  <a:lnTo>
                    <a:pt x="2717842" y="0"/>
                  </a:lnTo>
                  <a:close/>
                </a:path>
                <a:path w="5927725" h="610234">
                  <a:moveTo>
                    <a:pt x="2871190" y="65338"/>
                  </a:moveTo>
                  <a:lnTo>
                    <a:pt x="2717842" y="65338"/>
                  </a:lnTo>
                  <a:lnTo>
                    <a:pt x="2749621" y="68427"/>
                  </a:lnTo>
                  <a:lnTo>
                    <a:pt x="2777107" y="77693"/>
                  </a:lnTo>
                  <a:lnTo>
                    <a:pt x="2819200" y="114760"/>
                  </a:lnTo>
                  <a:lnTo>
                    <a:pt x="2844959" y="171931"/>
                  </a:lnTo>
                  <a:lnTo>
                    <a:pt x="2853545" y="244599"/>
                  </a:lnTo>
                  <a:lnTo>
                    <a:pt x="2853545" y="365224"/>
                  </a:lnTo>
                  <a:lnTo>
                    <a:pt x="2851398" y="405903"/>
                  </a:lnTo>
                  <a:lnTo>
                    <a:pt x="2834226" y="472498"/>
                  </a:lnTo>
                  <a:lnTo>
                    <a:pt x="2800300" y="518570"/>
                  </a:lnTo>
                  <a:lnTo>
                    <a:pt x="2749621" y="541606"/>
                  </a:lnTo>
                  <a:lnTo>
                    <a:pt x="2717842" y="544486"/>
                  </a:lnTo>
                  <a:lnTo>
                    <a:pt x="2872388" y="544486"/>
                  </a:lnTo>
                  <a:lnTo>
                    <a:pt x="2893282" y="514591"/>
                  </a:lnTo>
                  <a:lnTo>
                    <a:pt x="2910297" y="473493"/>
                  </a:lnTo>
                  <a:lnTo>
                    <a:pt x="2920506" y="425379"/>
                  </a:lnTo>
                  <a:lnTo>
                    <a:pt x="2923909" y="370250"/>
                  </a:lnTo>
                  <a:lnTo>
                    <a:pt x="2923909" y="239573"/>
                  </a:lnTo>
                  <a:lnTo>
                    <a:pt x="2920506" y="185805"/>
                  </a:lnTo>
                  <a:lnTo>
                    <a:pt x="2910297" y="138425"/>
                  </a:lnTo>
                  <a:lnTo>
                    <a:pt x="2893282" y="97431"/>
                  </a:lnTo>
                  <a:lnTo>
                    <a:pt x="2871190" y="65338"/>
                  </a:lnTo>
                  <a:close/>
                </a:path>
                <a:path w="5927725" h="610234">
                  <a:moveTo>
                    <a:pt x="3147822" y="77065"/>
                  </a:moveTo>
                  <a:lnTo>
                    <a:pt x="3077458" y="77065"/>
                  </a:lnTo>
                  <a:lnTo>
                    <a:pt x="3077458" y="531921"/>
                  </a:lnTo>
                  <a:lnTo>
                    <a:pt x="3027198" y="531921"/>
                  </a:lnTo>
                  <a:lnTo>
                    <a:pt x="3027198" y="598097"/>
                  </a:lnTo>
                  <a:lnTo>
                    <a:pt x="3219862" y="598097"/>
                  </a:lnTo>
                  <a:lnTo>
                    <a:pt x="3270646" y="594851"/>
                  </a:lnTo>
                  <a:lnTo>
                    <a:pt x="3314100" y="585113"/>
                  </a:lnTo>
                  <a:lnTo>
                    <a:pt x="3350225" y="568883"/>
                  </a:lnTo>
                  <a:lnTo>
                    <a:pt x="3388895" y="532758"/>
                  </a:lnTo>
                  <a:lnTo>
                    <a:pt x="3147822" y="532758"/>
                  </a:lnTo>
                  <a:lnTo>
                    <a:pt x="3147822" y="77065"/>
                  </a:lnTo>
                  <a:close/>
                </a:path>
                <a:path w="5927725" h="610234">
                  <a:moveTo>
                    <a:pt x="3219862" y="11727"/>
                  </a:moveTo>
                  <a:lnTo>
                    <a:pt x="3027198" y="11727"/>
                  </a:lnTo>
                  <a:lnTo>
                    <a:pt x="3027198" y="77065"/>
                  </a:lnTo>
                  <a:lnTo>
                    <a:pt x="3209810" y="77065"/>
                  </a:lnTo>
                  <a:lnTo>
                    <a:pt x="3228396" y="77536"/>
                  </a:lnTo>
                  <a:lnTo>
                    <a:pt x="3275986" y="84604"/>
                  </a:lnTo>
                  <a:lnTo>
                    <a:pt x="3313053" y="102038"/>
                  </a:lnTo>
                  <a:lnTo>
                    <a:pt x="3338812" y="131304"/>
                  </a:lnTo>
                  <a:lnTo>
                    <a:pt x="3353733" y="174392"/>
                  </a:lnTo>
                  <a:lnTo>
                    <a:pt x="3358340" y="212506"/>
                  </a:lnTo>
                  <a:lnTo>
                    <a:pt x="3358916" y="234547"/>
                  </a:lnTo>
                  <a:lnTo>
                    <a:pt x="3358916" y="375276"/>
                  </a:lnTo>
                  <a:lnTo>
                    <a:pt x="3356612" y="417369"/>
                  </a:lnTo>
                  <a:lnTo>
                    <a:pt x="3344885" y="465849"/>
                  </a:lnTo>
                  <a:lnTo>
                    <a:pt x="3322896" y="500089"/>
                  </a:lnTo>
                  <a:lnTo>
                    <a:pt x="3289598" y="520821"/>
                  </a:lnTo>
                  <a:lnTo>
                    <a:pt x="3245621" y="530873"/>
                  </a:lnTo>
                  <a:lnTo>
                    <a:pt x="3209810" y="532758"/>
                  </a:lnTo>
                  <a:lnTo>
                    <a:pt x="3388895" y="532758"/>
                  </a:lnTo>
                  <a:lnTo>
                    <a:pt x="3401009" y="516319"/>
                  </a:lnTo>
                  <a:lnTo>
                    <a:pt x="3416715" y="478728"/>
                  </a:lnTo>
                  <a:lnTo>
                    <a:pt x="3426139" y="433389"/>
                  </a:lnTo>
                  <a:lnTo>
                    <a:pt x="3429280" y="380302"/>
                  </a:lnTo>
                  <a:lnTo>
                    <a:pt x="3429280" y="229521"/>
                  </a:lnTo>
                  <a:lnTo>
                    <a:pt x="3426139" y="176434"/>
                  </a:lnTo>
                  <a:lnTo>
                    <a:pt x="3416715" y="131095"/>
                  </a:lnTo>
                  <a:lnTo>
                    <a:pt x="3401009" y="93505"/>
                  </a:lnTo>
                  <a:lnTo>
                    <a:pt x="3350225" y="40941"/>
                  </a:lnTo>
                  <a:lnTo>
                    <a:pt x="3314100" y="24711"/>
                  </a:lnTo>
                  <a:lnTo>
                    <a:pt x="3270646" y="14973"/>
                  </a:lnTo>
                  <a:lnTo>
                    <a:pt x="3219862" y="11727"/>
                  </a:lnTo>
                  <a:close/>
                </a:path>
                <a:path w="5927725" h="610234">
                  <a:moveTo>
                    <a:pt x="3904494" y="11727"/>
                  </a:moveTo>
                  <a:lnTo>
                    <a:pt x="3549322" y="11727"/>
                  </a:lnTo>
                  <a:lnTo>
                    <a:pt x="3549322" y="598097"/>
                  </a:lnTo>
                  <a:lnTo>
                    <a:pt x="3909521" y="598097"/>
                  </a:lnTo>
                  <a:lnTo>
                    <a:pt x="3909521" y="532758"/>
                  </a:lnTo>
                  <a:lnTo>
                    <a:pt x="3619686" y="532758"/>
                  </a:lnTo>
                  <a:lnTo>
                    <a:pt x="3619686" y="336743"/>
                  </a:lnTo>
                  <a:lnTo>
                    <a:pt x="3899468" y="336743"/>
                  </a:lnTo>
                  <a:lnTo>
                    <a:pt x="3899468" y="271405"/>
                  </a:lnTo>
                  <a:lnTo>
                    <a:pt x="3619686" y="271405"/>
                  </a:lnTo>
                  <a:lnTo>
                    <a:pt x="3619686" y="77065"/>
                  </a:lnTo>
                  <a:lnTo>
                    <a:pt x="3904494" y="77065"/>
                  </a:lnTo>
                  <a:lnTo>
                    <a:pt x="3904494" y="11727"/>
                  </a:lnTo>
                  <a:close/>
                </a:path>
                <a:path w="5927725" h="610234">
                  <a:moveTo>
                    <a:pt x="4255734" y="11727"/>
                  </a:moveTo>
                  <a:lnTo>
                    <a:pt x="4046316" y="11727"/>
                  </a:lnTo>
                  <a:lnTo>
                    <a:pt x="4046316" y="598097"/>
                  </a:lnTo>
                  <a:lnTo>
                    <a:pt x="4116680" y="598097"/>
                  </a:lnTo>
                  <a:lnTo>
                    <a:pt x="4116680" y="356847"/>
                  </a:lnTo>
                  <a:lnTo>
                    <a:pt x="4409551" y="356847"/>
                  </a:lnTo>
                  <a:lnTo>
                    <a:pt x="4383688" y="328785"/>
                  </a:lnTo>
                  <a:lnTo>
                    <a:pt x="4361280" y="321665"/>
                  </a:lnTo>
                  <a:lnTo>
                    <a:pt x="4361280" y="311613"/>
                  </a:lnTo>
                  <a:lnTo>
                    <a:pt x="4378871" y="301875"/>
                  </a:lnTo>
                  <a:lnTo>
                    <a:pt x="4392320" y="291509"/>
                  </a:lnTo>
                  <a:lnTo>
                    <a:pt x="4116680" y="291509"/>
                  </a:lnTo>
                  <a:lnTo>
                    <a:pt x="4116680" y="77065"/>
                  </a:lnTo>
                  <a:lnTo>
                    <a:pt x="4404950" y="77065"/>
                  </a:lnTo>
                  <a:lnTo>
                    <a:pt x="4400337" y="70835"/>
                  </a:lnTo>
                  <a:lnTo>
                    <a:pt x="4365050" y="39998"/>
                  </a:lnTo>
                  <a:lnTo>
                    <a:pt x="4316989" y="19266"/>
                  </a:lnTo>
                  <a:lnTo>
                    <a:pt x="4277618" y="12565"/>
                  </a:lnTo>
                  <a:lnTo>
                    <a:pt x="4255734" y="11727"/>
                  </a:lnTo>
                  <a:close/>
                </a:path>
                <a:path w="5927725" h="610234">
                  <a:moveTo>
                    <a:pt x="4409551" y="356847"/>
                  </a:moveTo>
                  <a:lnTo>
                    <a:pt x="4299293" y="356847"/>
                  </a:lnTo>
                  <a:lnTo>
                    <a:pt x="4310915" y="357580"/>
                  </a:lnTo>
                  <a:lnTo>
                    <a:pt x="4320653" y="359779"/>
                  </a:lnTo>
                  <a:lnTo>
                    <a:pt x="4343899" y="391820"/>
                  </a:lnTo>
                  <a:lnTo>
                    <a:pt x="4344527" y="402082"/>
                  </a:lnTo>
                  <a:lnTo>
                    <a:pt x="4344527" y="598097"/>
                  </a:lnTo>
                  <a:lnTo>
                    <a:pt x="4414891" y="598097"/>
                  </a:lnTo>
                  <a:lnTo>
                    <a:pt x="4414891" y="387003"/>
                  </a:lnTo>
                  <a:lnTo>
                    <a:pt x="4414001" y="373182"/>
                  </a:lnTo>
                  <a:lnTo>
                    <a:pt x="4411331" y="361036"/>
                  </a:lnTo>
                  <a:lnTo>
                    <a:pt x="4409551" y="356847"/>
                  </a:lnTo>
                  <a:close/>
                </a:path>
                <a:path w="5927725" h="610234">
                  <a:moveTo>
                    <a:pt x="4404950" y="77065"/>
                  </a:moveTo>
                  <a:lnTo>
                    <a:pt x="4247357" y="77065"/>
                  </a:lnTo>
                  <a:lnTo>
                    <a:pt x="4275157" y="78793"/>
                  </a:lnTo>
                  <a:lnTo>
                    <a:pt x="4299083" y="83976"/>
                  </a:lnTo>
                  <a:lnTo>
                    <a:pt x="4335313" y="104708"/>
                  </a:lnTo>
                  <a:lnTo>
                    <a:pt x="4357301" y="135912"/>
                  </a:lnTo>
                  <a:lnTo>
                    <a:pt x="4364631" y="175910"/>
                  </a:lnTo>
                  <a:lnTo>
                    <a:pt x="4364631" y="190988"/>
                  </a:lnTo>
                  <a:lnTo>
                    <a:pt x="4357301" y="234547"/>
                  </a:lnTo>
                  <a:lnTo>
                    <a:pt x="4335313" y="266379"/>
                  </a:lnTo>
                  <a:lnTo>
                    <a:pt x="4299083" y="285226"/>
                  </a:lnTo>
                  <a:lnTo>
                    <a:pt x="4247357" y="291509"/>
                  </a:lnTo>
                  <a:lnTo>
                    <a:pt x="4392320" y="291509"/>
                  </a:lnTo>
                  <a:lnTo>
                    <a:pt x="4416567" y="261353"/>
                  </a:lnTo>
                  <a:lnTo>
                    <a:pt x="4433844" y="212349"/>
                  </a:lnTo>
                  <a:lnTo>
                    <a:pt x="4434996" y="196014"/>
                  </a:lnTo>
                  <a:lnTo>
                    <a:pt x="4434996" y="170884"/>
                  </a:lnTo>
                  <a:lnTo>
                    <a:pt x="4428399" y="125022"/>
                  </a:lnTo>
                  <a:lnTo>
                    <a:pt x="4409446" y="83138"/>
                  </a:lnTo>
                  <a:lnTo>
                    <a:pt x="4404950" y="77065"/>
                  </a:lnTo>
                  <a:close/>
                </a:path>
                <a:path w="5927725" h="610234">
                  <a:moveTo>
                    <a:pt x="4802150" y="11727"/>
                  </a:moveTo>
                  <a:lnTo>
                    <a:pt x="4669798" y="11727"/>
                  </a:lnTo>
                  <a:lnTo>
                    <a:pt x="4492212" y="598097"/>
                  </a:lnTo>
                  <a:lnTo>
                    <a:pt x="4567602" y="598097"/>
                  </a:lnTo>
                  <a:lnTo>
                    <a:pt x="4610324" y="452342"/>
                  </a:lnTo>
                  <a:lnTo>
                    <a:pt x="4935594" y="452342"/>
                  </a:lnTo>
                  <a:lnTo>
                    <a:pt x="4915805" y="387003"/>
                  </a:lnTo>
                  <a:lnTo>
                    <a:pt x="4629590" y="387003"/>
                  </a:lnTo>
                  <a:lnTo>
                    <a:pt x="4730948" y="41883"/>
                  </a:lnTo>
                  <a:lnTo>
                    <a:pt x="4811283" y="41883"/>
                  </a:lnTo>
                  <a:lnTo>
                    <a:pt x="4802150" y="11727"/>
                  </a:lnTo>
                  <a:close/>
                </a:path>
                <a:path w="5927725" h="610234">
                  <a:moveTo>
                    <a:pt x="4935594" y="452342"/>
                  </a:moveTo>
                  <a:lnTo>
                    <a:pt x="4861625" y="452342"/>
                  </a:lnTo>
                  <a:lnTo>
                    <a:pt x="4904346" y="598097"/>
                  </a:lnTo>
                  <a:lnTo>
                    <a:pt x="4979737" y="598097"/>
                  </a:lnTo>
                  <a:lnTo>
                    <a:pt x="4935594" y="452342"/>
                  </a:lnTo>
                  <a:close/>
                </a:path>
                <a:path w="5927725" h="610234">
                  <a:moveTo>
                    <a:pt x="4811283" y="41883"/>
                  </a:moveTo>
                  <a:lnTo>
                    <a:pt x="4741000" y="41883"/>
                  </a:lnTo>
                  <a:lnTo>
                    <a:pt x="4842359" y="387003"/>
                  </a:lnTo>
                  <a:lnTo>
                    <a:pt x="4915805" y="387003"/>
                  </a:lnTo>
                  <a:lnTo>
                    <a:pt x="4811283" y="41883"/>
                  </a:lnTo>
                  <a:close/>
                </a:path>
                <a:path w="5927725" h="610234">
                  <a:moveTo>
                    <a:pt x="5275690" y="77065"/>
                  </a:moveTo>
                  <a:lnTo>
                    <a:pt x="5205325" y="77065"/>
                  </a:lnTo>
                  <a:lnTo>
                    <a:pt x="5205325" y="598097"/>
                  </a:lnTo>
                  <a:lnTo>
                    <a:pt x="5275690" y="598097"/>
                  </a:lnTo>
                  <a:lnTo>
                    <a:pt x="5275690" y="77065"/>
                  </a:lnTo>
                  <a:close/>
                </a:path>
                <a:path w="5927725" h="610234">
                  <a:moveTo>
                    <a:pt x="5446575" y="11727"/>
                  </a:moveTo>
                  <a:lnTo>
                    <a:pt x="5034440" y="11727"/>
                  </a:lnTo>
                  <a:lnTo>
                    <a:pt x="5034440" y="77065"/>
                  </a:lnTo>
                  <a:lnTo>
                    <a:pt x="5446575" y="77065"/>
                  </a:lnTo>
                  <a:lnTo>
                    <a:pt x="5446575" y="11727"/>
                  </a:lnTo>
                  <a:close/>
                </a:path>
                <a:path w="5927725" h="610234">
                  <a:moveTo>
                    <a:pt x="5922627" y="11727"/>
                  </a:moveTo>
                  <a:lnTo>
                    <a:pt x="5567455" y="11727"/>
                  </a:lnTo>
                  <a:lnTo>
                    <a:pt x="5567455" y="598097"/>
                  </a:lnTo>
                  <a:lnTo>
                    <a:pt x="5927653" y="598097"/>
                  </a:lnTo>
                  <a:lnTo>
                    <a:pt x="5927653" y="532758"/>
                  </a:lnTo>
                  <a:lnTo>
                    <a:pt x="5637819" y="532758"/>
                  </a:lnTo>
                  <a:lnTo>
                    <a:pt x="5637819" y="336743"/>
                  </a:lnTo>
                  <a:lnTo>
                    <a:pt x="5917601" y="336743"/>
                  </a:lnTo>
                  <a:lnTo>
                    <a:pt x="5917601" y="271405"/>
                  </a:lnTo>
                  <a:lnTo>
                    <a:pt x="5637819" y="271405"/>
                  </a:lnTo>
                  <a:lnTo>
                    <a:pt x="5637819" y="77065"/>
                  </a:lnTo>
                  <a:lnTo>
                    <a:pt x="5922627" y="77065"/>
                  </a:lnTo>
                  <a:lnTo>
                    <a:pt x="5922627" y="117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85756" y="7779867"/>
              <a:ext cx="5732610" cy="1304253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9900377" y="5496820"/>
              <a:ext cx="308610" cy="576580"/>
            </a:xfrm>
            <a:custGeom>
              <a:avLst/>
              <a:gdLst/>
              <a:ahLst/>
              <a:cxnLst/>
              <a:rect l="l" t="t" r="r" b="b"/>
              <a:pathLst>
                <a:path w="308609" h="576579">
                  <a:moveTo>
                    <a:pt x="308373" y="425012"/>
                  </a:moveTo>
                  <a:lnTo>
                    <a:pt x="306989" y="417104"/>
                  </a:lnTo>
                  <a:lnTo>
                    <a:pt x="302520" y="410091"/>
                  </a:lnTo>
                  <a:lnTo>
                    <a:pt x="295680" y="405361"/>
                  </a:lnTo>
                  <a:lnTo>
                    <a:pt x="287830" y="403679"/>
                  </a:lnTo>
                  <a:lnTo>
                    <a:pt x="279922" y="405063"/>
                  </a:lnTo>
                  <a:lnTo>
                    <a:pt x="272909" y="409532"/>
                  </a:lnTo>
                  <a:lnTo>
                    <a:pt x="152231" y="525741"/>
                  </a:lnTo>
                  <a:lnTo>
                    <a:pt x="36022" y="405062"/>
                  </a:lnTo>
                  <a:lnTo>
                    <a:pt x="29183" y="400332"/>
                  </a:lnTo>
                  <a:lnTo>
                    <a:pt x="21333" y="398650"/>
                  </a:lnTo>
                  <a:lnTo>
                    <a:pt x="13425" y="400035"/>
                  </a:lnTo>
                  <a:lnTo>
                    <a:pt x="6411" y="404504"/>
                  </a:lnTo>
                  <a:lnTo>
                    <a:pt x="1681" y="411343"/>
                  </a:lnTo>
                  <a:lnTo>
                    <a:pt x="0" y="419193"/>
                  </a:lnTo>
                  <a:lnTo>
                    <a:pt x="1384" y="427101"/>
                  </a:lnTo>
                  <a:lnTo>
                    <a:pt x="5853" y="434114"/>
                  </a:lnTo>
                  <a:lnTo>
                    <a:pt x="130571" y="563629"/>
                  </a:lnTo>
                  <a:lnTo>
                    <a:pt x="130734" y="554956"/>
                  </a:lnTo>
                  <a:lnTo>
                    <a:pt x="172610" y="555747"/>
                  </a:lnTo>
                  <a:lnTo>
                    <a:pt x="172447" y="564419"/>
                  </a:lnTo>
                  <a:lnTo>
                    <a:pt x="301961" y="439702"/>
                  </a:lnTo>
                  <a:lnTo>
                    <a:pt x="306692" y="432862"/>
                  </a:lnTo>
                  <a:lnTo>
                    <a:pt x="308373" y="425012"/>
                  </a:lnTo>
                  <a:close/>
                </a:path>
                <a:path w="308609" h="576579">
                  <a:moveTo>
                    <a:pt x="173564" y="505198"/>
                  </a:moveTo>
                  <a:lnTo>
                    <a:pt x="183081" y="790"/>
                  </a:lnTo>
                  <a:lnTo>
                    <a:pt x="141205" y="0"/>
                  </a:lnTo>
                  <a:lnTo>
                    <a:pt x="131688" y="504408"/>
                  </a:lnTo>
                  <a:lnTo>
                    <a:pt x="152231" y="525741"/>
                  </a:lnTo>
                  <a:lnTo>
                    <a:pt x="173564" y="505198"/>
                  </a:lnTo>
                  <a:close/>
                </a:path>
                <a:path w="308609" h="576579">
                  <a:moveTo>
                    <a:pt x="172447" y="564419"/>
                  </a:moveTo>
                  <a:lnTo>
                    <a:pt x="172610" y="555747"/>
                  </a:lnTo>
                  <a:lnTo>
                    <a:pt x="130734" y="554956"/>
                  </a:lnTo>
                  <a:lnTo>
                    <a:pt x="130571" y="563629"/>
                  </a:lnTo>
                  <a:lnTo>
                    <a:pt x="136587" y="569878"/>
                  </a:lnTo>
                  <a:lnTo>
                    <a:pt x="143427" y="574608"/>
                  </a:lnTo>
                  <a:lnTo>
                    <a:pt x="151277" y="576290"/>
                  </a:lnTo>
                  <a:lnTo>
                    <a:pt x="159185" y="574905"/>
                  </a:lnTo>
                  <a:lnTo>
                    <a:pt x="166198" y="570436"/>
                  </a:lnTo>
                  <a:lnTo>
                    <a:pt x="172447" y="5644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4277" y="1696283"/>
            <a:ext cx="16888072" cy="1130855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2275323" y="5151675"/>
            <a:ext cx="4580890" cy="942975"/>
          </a:xfrm>
          <a:custGeom>
            <a:avLst/>
            <a:gdLst/>
            <a:ahLst/>
            <a:cxnLst/>
            <a:rect l="l" t="t" r="r" b="b"/>
            <a:pathLst>
              <a:path w="4580890" h="942975">
                <a:moveTo>
                  <a:pt x="461766" y="0"/>
                </a:moveTo>
                <a:lnTo>
                  <a:pt x="0" y="0"/>
                </a:lnTo>
                <a:lnTo>
                  <a:pt x="0" y="732962"/>
                </a:lnTo>
                <a:lnTo>
                  <a:pt x="467001" y="732962"/>
                </a:lnTo>
                <a:lnTo>
                  <a:pt x="467001" y="630347"/>
                </a:lnTo>
                <a:lnTo>
                  <a:pt x="113085" y="630347"/>
                </a:lnTo>
                <a:lnTo>
                  <a:pt x="113085" y="415694"/>
                </a:lnTo>
                <a:lnTo>
                  <a:pt x="432447" y="415694"/>
                </a:lnTo>
                <a:lnTo>
                  <a:pt x="432447" y="313079"/>
                </a:lnTo>
                <a:lnTo>
                  <a:pt x="113085" y="313079"/>
                </a:lnTo>
                <a:lnTo>
                  <a:pt x="113085" y="102614"/>
                </a:lnTo>
                <a:lnTo>
                  <a:pt x="461766" y="102614"/>
                </a:lnTo>
                <a:lnTo>
                  <a:pt x="461766" y="0"/>
                </a:lnTo>
                <a:close/>
              </a:path>
              <a:path w="4580890" h="942975">
                <a:moveTo>
                  <a:pt x="747195" y="307844"/>
                </a:moveTo>
                <a:lnTo>
                  <a:pt x="639345" y="307844"/>
                </a:lnTo>
                <a:lnTo>
                  <a:pt x="639345" y="732962"/>
                </a:lnTo>
                <a:lnTo>
                  <a:pt x="747195" y="732962"/>
                </a:lnTo>
                <a:lnTo>
                  <a:pt x="747195" y="307844"/>
                </a:lnTo>
                <a:close/>
              </a:path>
              <a:path w="4580890" h="942975">
                <a:moveTo>
                  <a:pt x="1086452" y="307844"/>
                </a:moveTo>
                <a:lnTo>
                  <a:pt x="978602" y="307844"/>
                </a:lnTo>
                <a:lnTo>
                  <a:pt x="978602" y="732962"/>
                </a:lnTo>
                <a:lnTo>
                  <a:pt x="1086452" y="732962"/>
                </a:lnTo>
                <a:lnTo>
                  <a:pt x="1086452" y="307844"/>
                </a:lnTo>
                <a:close/>
              </a:path>
              <a:path w="4580890" h="942975">
                <a:moveTo>
                  <a:pt x="1425709" y="216747"/>
                </a:moveTo>
                <a:lnTo>
                  <a:pt x="1317859" y="216747"/>
                </a:lnTo>
                <a:lnTo>
                  <a:pt x="1317859" y="732962"/>
                </a:lnTo>
                <a:lnTo>
                  <a:pt x="1425709" y="732962"/>
                </a:lnTo>
                <a:lnTo>
                  <a:pt x="1425709" y="216747"/>
                </a:lnTo>
                <a:close/>
              </a:path>
              <a:path w="4580890" h="942975">
                <a:moveTo>
                  <a:pt x="863422" y="216747"/>
                </a:moveTo>
                <a:lnTo>
                  <a:pt x="494847" y="216747"/>
                </a:lnTo>
                <a:lnTo>
                  <a:pt x="494847" y="307844"/>
                </a:lnTo>
                <a:lnTo>
                  <a:pt x="863422" y="307844"/>
                </a:lnTo>
                <a:lnTo>
                  <a:pt x="863422" y="216747"/>
                </a:lnTo>
                <a:close/>
              </a:path>
              <a:path w="4580890" h="942975">
                <a:moveTo>
                  <a:pt x="1317859" y="216747"/>
                </a:moveTo>
                <a:lnTo>
                  <a:pt x="863422" y="216747"/>
                </a:lnTo>
                <a:lnTo>
                  <a:pt x="863422" y="307844"/>
                </a:lnTo>
                <a:lnTo>
                  <a:pt x="1317859" y="307844"/>
                </a:lnTo>
                <a:lnTo>
                  <a:pt x="1317859" y="216747"/>
                </a:lnTo>
                <a:close/>
              </a:path>
              <a:path w="4580890" h="942975">
                <a:moveTo>
                  <a:pt x="875987" y="0"/>
                </a:moveTo>
                <a:lnTo>
                  <a:pt x="743007" y="0"/>
                </a:lnTo>
                <a:lnTo>
                  <a:pt x="720625" y="1766"/>
                </a:lnTo>
                <a:lnTo>
                  <a:pt x="682930" y="15902"/>
                </a:lnTo>
                <a:lnTo>
                  <a:pt x="655248" y="43585"/>
                </a:lnTo>
                <a:lnTo>
                  <a:pt x="641112" y="81280"/>
                </a:lnTo>
                <a:lnTo>
                  <a:pt x="639345" y="103661"/>
                </a:lnTo>
                <a:lnTo>
                  <a:pt x="639345" y="216747"/>
                </a:lnTo>
                <a:lnTo>
                  <a:pt x="747195" y="216747"/>
                </a:lnTo>
                <a:lnTo>
                  <a:pt x="747195" y="122509"/>
                </a:lnTo>
                <a:lnTo>
                  <a:pt x="749093" y="108766"/>
                </a:lnTo>
                <a:lnTo>
                  <a:pt x="754787" y="98949"/>
                </a:lnTo>
                <a:lnTo>
                  <a:pt x="764276" y="93060"/>
                </a:lnTo>
                <a:lnTo>
                  <a:pt x="777561" y="91096"/>
                </a:lnTo>
                <a:lnTo>
                  <a:pt x="875987" y="91096"/>
                </a:lnTo>
                <a:lnTo>
                  <a:pt x="875987" y="0"/>
                </a:lnTo>
                <a:close/>
              </a:path>
              <a:path w="4580890" h="942975">
                <a:moveTo>
                  <a:pt x="1207914" y="0"/>
                </a:moveTo>
                <a:lnTo>
                  <a:pt x="1082264" y="0"/>
                </a:lnTo>
                <a:lnTo>
                  <a:pt x="1059424" y="1766"/>
                </a:lnTo>
                <a:lnTo>
                  <a:pt x="1021205" y="15902"/>
                </a:lnTo>
                <a:lnTo>
                  <a:pt x="993916" y="43585"/>
                </a:lnTo>
                <a:lnTo>
                  <a:pt x="980303" y="81280"/>
                </a:lnTo>
                <a:lnTo>
                  <a:pt x="978602" y="103661"/>
                </a:lnTo>
                <a:lnTo>
                  <a:pt x="978602" y="216747"/>
                </a:lnTo>
                <a:lnTo>
                  <a:pt x="1086452" y="216747"/>
                </a:lnTo>
                <a:lnTo>
                  <a:pt x="1086452" y="122509"/>
                </a:lnTo>
                <a:lnTo>
                  <a:pt x="1088350" y="108766"/>
                </a:lnTo>
                <a:lnTo>
                  <a:pt x="1094043" y="98949"/>
                </a:lnTo>
                <a:lnTo>
                  <a:pt x="1103533" y="93060"/>
                </a:lnTo>
                <a:lnTo>
                  <a:pt x="1116818" y="91096"/>
                </a:lnTo>
                <a:lnTo>
                  <a:pt x="1207914" y="91096"/>
                </a:lnTo>
                <a:lnTo>
                  <a:pt x="1207914" y="0"/>
                </a:lnTo>
                <a:close/>
              </a:path>
              <a:path w="4580890" h="942975">
                <a:moveTo>
                  <a:pt x="1372307" y="3141"/>
                </a:moveTo>
                <a:lnTo>
                  <a:pt x="1330489" y="14332"/>
                </a:lnTo>
                <a:lnTo>
                  <a:pt x="1303199" y="46333"/>
                </a:lnTo>
                <a:lnTo>
                  <a:pt x="1297964" y="76437"/>
                </a:lnTo>
                <a:lnTo>
                  <a:pt x="1299273" y="91947"/>
                </a:lnTo>
                <a:lnTo>
                  <a:pt x="1318906" y="129838"/>
                </a:lnTo>
                <a:lnTo>
                  <a:pt x="1357190" y="148490"/>
                </a:lnTo>
                <a:lnTo>
                  <a:pt x="1372307" y="149733"/>
                </a:lnTo>
                <a:lnTo>
                  <a:pt x="1387359" y="148490"/>
                </a:lnTo>
                <a:lnTo>
                  <a:pt x="1424662" y="129838"/>
                </a:lnTo>
                <a:lnTo>
                  <a:pt x="1444295" y="91947"/>
                </a:lnTo>
                <a:lnTo>
                  <a:pt x="1445603" y="76437"/>
                </a:lnTo>
                <a:lnTo>
                  <a:pt x="1444295" y="60534"/>
                </a:lnTo>
                <a:lnTo>
                  <a:pt x="1424662" y="23036"/>
                </a:lnTo>
                <a:lnTo>
                  <a:pt x="1387359" y="4384"/>
                </a:lnTo>
                <a:lnTo>
                  <a:pt x="1372307" y="3141"/>
                </a:lnTo>
                <a:close/>
              </a:path>
              <a:path w="4580890" h="942975">
                <a:moveTo>
                  <a:pt x="1782962" y="202088"/>
                </a:moveTo>
                <a:lnTo>
                  <a:pt x="1712022" y="210203"/>
                </a:lnTo>
                <a:lnTo>
                  <a:pt x="1647888" y="234547"/>
                </a:lnTo>
                <a:lnTo>
                  <a:pt x="1594225" y="273028"/>
                </a:lnTo>
                <a:lnTo>
                  <a:pt x="1552603" y="325644"/>
                </a:lnTo>
                <a:lnTo>
                  <a:pt x="1526687" y="390564"/>
                </a:lnTo>
                <a:lnTo>
                  <a:pt x="1518049" y="468048"/>
                </a:lnTo>
                <a:lnTo>
                  <a:pt x="1518049" y="481660"/>
                </a:lnTo>
                <a:lnTo>
                  <a:pt x="1520208" y="522039"/>
                </a:lnTo>
                <a:lnTo>
                  <a:pt x="1537485" y="593764"/>
                </a:lnTo>
                <a:lnTo>
                  <a:pt x="1571908" y="653186"/>
                </a:lnTo>
                <a:lnTo>
                  <a:pt x="1619551" y="698735"/>
                </a:lnTo>
                <a:lnTo>
                  <a:pt x="1679104" y="729951"/>
                </a:lnTo>
                <a:lnTo>
                  <a:pt x="1746641" y="745658"/>
                </a:lnTo>
                <a:lnTo>
                  <a:pt x="1782962" y="747621"/>
                </a:lnTo>
                <a:lnTo>
                  <a:pt x="1818760" y="745985"/>
                </a:lnTo>
                <a:lnTo>
                  <a:pt x="1882108" y="732896"/>
                </a:lnTo>
                <a:lnTo>
                  <a:pt x="1934528" y="706719"/>
                </a:lnTo>
                <a:lnTo>
                  <a:pt x="1976412" y="670594"/>
                </a:lnTo>
                <a:lnTo>
                  <a:pt x="1991762" y="651289"/>
                </a:lnTo>
                <a:lnTo>
                  <a:pt x="1785056" y="651289"/>
                </a:lnTo>
                <a:lnTo>
                  <a:pt x="1763068" y="650045"/>
                </a:lnTo>
                <a:lnTo>
                  <a:pt x="1722231" y="640098"/>
                </a:lnTo>
                <a:lnTo>
                  <a:pt x="1686499" y="620269"/>
                </a:lnTo>
                <a:lnTo>
                  <a:pt x="1658228" y="590950"/>
                </a:lnTo>
                <a:lnTo>
                  <a:pt x="1637679" y="552404"/>
                </a:lnTo>
                <a:lnTo>
                  <a:pt x="1627208" y="505809"/>
                </a:lnTo>
                <a:lnTo>
                  <a:pt x="1626003" y="481660"/>
                </a:lnTo>
                <a:lnTo>
                  <a:pt x="1626004" y="468048"/>
                </a:lnTo>
                <a:lnTo>
                  <a:pt x="1631134" y="419882"/>
                </a:lnTo>
                <a:lnTo>
                  <a:pt x="1646841" y="377999"/>
                </a:lnTo>
                <a:lnTo>
                  <a:pt x="1671447" y="343968"/>
                </a:lnTo>
                <a:lnTo>
                  <a:pt x="1703384" y="319362"/>
                </a:lnTo>
                <a:lnTo>
                  <a:pt x="1742126" y="303655"/>
                </a:lnTo>
                <a:lnTo>
                  <a:pt x="1785056" y="298420"/>
                </a:lnTo>
                <a:lnTo>
                  <a:pt x="1990929" y="298420"/>
                </a:lnTo>
                <a:lnTo>
                  <a:pt x="1976412" y="280161"/>
                </a:lnTo>
                <a:lnTo>
                  <a:pt x="1934528" y="244037"/>
                </a:lnTo>
                <a:lnTo>
                  <a:pt x="1882108" y="217401"/>
                </a:lnTo>
                <a:lnTo>
                  <a:pt x="1818760" y="203789"/>
                </a:lnTo>
                <a:lnTo>
                  <a:pt x="1782962" y="202088"/>
                </a:lnTo>
                <a:close/>
              </a:path>
              <a:path w="4580890" h="942975">
                <a:moveTo>
                  <a:pt x="1933743" y="526685"/>
                </a:moveTo>
                <a:lnTo>
                  <a:pt x="1917775" y="576422"/>
                </a:lnTo>
                <a:lnTo>
                  <a:pt x="1888718" y="616735"/>
                </a:lnTo>
                <a:lnTo>
                  <a:pt x="1845002" y="642650"/>
                </a:lnTo>
                <a:lnTo>
                  <a:pt x="1785056" y="651289"/>
                </a:lnTo>
                <a:lnTo>
                  <a:pt x="1991762" y="651289"/>
                </a:lnTo>
                <a:lnTo>
                  <a:pt x="2020913" y="602075"/>
                </a:lnTo>
                <a:lnTo>
                  <a:pt x="2038452" y="550768"/>
                </a:lnTo>
                <a:lnTo>
                  <a:pt x="1933743" y="526685"/>
                </a:lnTo>
                <a:close/>
              </a:path>
              <a:path w="4580890" h="942975">
                <a:moveTo>
                  <a:pt x="1990929" y="298420"/>
                </a:moveTo>
                <a:lnTo>
                  <a:pt x="1785056" y="298420"/>
                </a:lnTo>
                <a:lnTo>
                  <a:pt x="1807111" y="299467"/>
                </a:lnTo>
                <a:lnTo>
                  <a:pt x="1827202" y="302608"/>
                </a:lnTo>
                <a:lnTo>
                  <a:pt x="1875826" y="324270"/>
                </a:lnTo>
                <a:lnTo>
                  <a:pt x="1908613" y="360198"/>
                </a:lnTo>
                <a:lnTo>
                  <a:pt x="1927264" y="406139"/>
                </a:lnTo>
                <a:lnTo>
                  <a:pt x="1930602" y="423023"/>
                </a:lnTo>
                <a:lnTo>
                  <a:pt x="2035311" y="401034"/>
                </a:lnTo>
                <a:lnTo>
                  <a:pt x="2029159" y="374399"/>
                </a:lnTo>
                <a:lnTo>
                  <a:pt x="2020128" y="348942"/>
                </a:lnTo>
                <a:lnTo>
                  <a:pt x="2008217" y="324662"/>
                </a:lnTo>
                <a:lnTo>
                  <a:pt x="1993427" y="301561"/>
                </a:lnTo>
                <a:lnTo>
                  <a:pt x="1990929" y="298420"/>
                </a:lnTo>
                <a:close/>
              </a:path>
              <a:path w="4580890" h="942975">
                <a:moveTo>
                  <a:pt x="2228809" y="216747"/>
                </a:moveTo>
                <a:lnTo>
                  <a:pt x="2120959" y="216747"/>
                </a:lnTo>
                <a:lnTo>
                  <a:pt x="2120959" y="732962"/>
                </a:lnTo>
                <a:lnTo>
                  <a:pt x="2228809" y="732962"/>
                </a:lnTo>
                <a:lnTo>
                  <a:pt x="2228809" y="216747"/>
                </a:lnTo>
                <a:close/>
              </a:path>
              <a:path w="4580890" h="942975">
                <a:moveTo>
                  <a:pt x="2175408" y="0"/>
                </a:moveTo>
                <a:lnTo>
                  <a:pt x="2133590" y="11779"/>
                </a:lnTo>
                <a:lnTo>
                  <a:pt x="2106300" y="43977"/>
                </a:lnTo>
                <a:lnTo>
                  <a:pt x="2101064" y="73296"/>
                </a:lnTo>
                <a:lnTo>
                  <a:pt x="2102373" y="88806"/>
                </a:lnTo>
                <a:lnTo>
                  <a:pt x="2122006" y="126697"/>
                </a:lnTo>
                <a:lnTo>
                  <a:pt x="2160290" y="145349"/>
                </a:lnTo>
                <a:lnTo>
                  <a:pt x="2175408" y="146592"/>
                </a:lnTo>
                <a:lnTo>
                  <a:pt x="2190918" y="145349"/>
                </a:lnTo>
                <a:lnTo>
                  <a:pt x="2228809" y="126697"/>
                </a:lnTo>
                <a:lnTo>
                  <a:pt x="2248442" y="88806"/>
                </a:lnTo>
                <a:lnTo>
                  <a:pt x="2249751" y="73296"/>
                </a:lnTo>
                <a:lnTo>
                  <a:pt x="2248442" y="57851"/>
                </a:lnTo>
                <a:lnTo>
                  <a:pt x="2228809" y="20941"/>
                </a:lnTo>
                <a:lnTo>
                  <a:pt x="2190918" y="1308"/>
                </a:lnTo>
                <a:lnTo>
                  <a:pt x="2175408" y="0"/>
                </a:lnTo>
                <a:close/>
              </a:path>
              <a:path w="4580890" h="942975">
                <a:moveTo>
                  <a:pt x="2579437" y="202088"/>
                </a:moveTo>
                <a:lnTo>
                  <a:pt x="2507449" y="210464"/>
                </a:lnTo>
                <a:lnTo>
                  <a:pt x="2444362" y="235594"/>
                </a:lnTo>
                <a:lnTo>
                  <a:pt x="2393055" y="275122"/>
                </a:lnTo>
                <a:lnTo>
                  <a:pt x="2354313" y="328785"/>
                </a:lnTo>
                <a:lnTo>
                  <a:pt x="2329968" y="393705"/>
                </a:lnTo>
                <a:lnTo>
                  <a:pt x="2321853" y="469095"/>
                </a:lnTo>
                <a:lnTo>
                  <a:pt x="2321853" y="481660"/>
                </a:lnTo>
                <a:lnTo>
                  <a:pt x="2323882" y="520272"/>
                </a:lnTo>
                <a:lnTo>
                  <a:pt x="2340112" y="590427"/>
                </a:lnTo>
                <a:lnTo>
                  <a:pt x="2372637" y="650176"/>
                </a:lnTo>
                <a:lnTo>
                  <a:pt x="2418709" y="696772"/>
                </a:lnTo>
                <a:lnTo>
                  <a:pt x="2477018" y="729362"/>
                </a:lnTo>
                <a:lnTo>
                  <a:pt x="2545603" y="745592"/>
                </a:lnTo>
                <a:lnTo>
                  <a:pt x="2583625" y="747621"/>
                </a:lnTo>
                <a:lnTo>
                  <a:pt x="2617132" y="746247"/>
                </a:lnTo>
                <a:lnTo>
                  <a:pt x="2674722" y="735252"/>
                </a:lnTo>
                <a:lnTo>
                  <a:pt x="2720205" y="713983"/>
                </a:lnTo>
                <a:lnTo>
                  <a:pt x="2756329" y="686759"/>
                </a:lnTo>
                <a:lnTo>
                  <a:pt x="2784339" y="655150"/>
                </a:lnTo>
                <a:lnTo>
                  <a:pt x="2785647" y="653383"/>
                </a:lnTo>
                <a:lnTo>
                  <a:pt x="2585719" y="653383"/>
                </a:lnTo>
                <a:lnTo>
                  <a:pt x="2554568" y="650896"/>
                </a:lnTo>
                <a:lnTo>
                  <a:pt x="2500120" y="631001"/>
                </a:lnTo>
                <a:lnTo>
                  <a:pt x="2457909" y="591474"/>
                </a:lnTo>
                <a:lnTo>
                  <a:pt x="2435396" y="537025"/>
                </a:lnTo>
                <a:lnTo>
                  <a:pt x="2431797" y="504696"/>
                </a:lnTo>
                <a:lnTo>
                  <a:pt x="2828644" y="504696"/>
                </a:lnTo>
                <a:lnTo>
                  <a:pt x="2828644" y="463860"/>
                </a:lnTo>
                <a:lnTo>
                  <a:pt x="2826681" y="425837"/>
                </a:lnTo>
                <a:lnTo>
                  <a:pt x="2826041" y="421976"/>
                </a:lnTo>
                <a:lnTo>
                  <a:pt x="2432844" y="421976"/>
                </a:lnTo>
                <a:lnTo>
                  <a:pt x="2438865" y="394294"/>
                </a:lnTo>
                <a:lnTo>
                  <a:pt x="2461901" y="348745"/>
                </a:lnTo>
                <a:lnTo>
                  <a:pt x="2499662" y="316220"/>
                </a:lnTo>
                <a:lnTo>
                  <a:pt x="2549398" y="299467"/>
                </a:lnTo>
                <a:lnTo>
                  <a:pt x="2578390" y="297373"/>
                </a:lnTo>
                <a:lnTo>
                  <a:pt x="2778586" y="297373"/>
                </a:lnTo>
                <a:lnTo>
                  <a:pt x="2759536" y="274599"/>
                </a:lnTo>
                <a:lnTo>
                  <a:pt x="2709276" y="235594"/>
                </a:lnTo>
                <a:lnTo>
                  <a:pt x="2649068" y="210464"/>
                </a:lnTo>
                <a:lnTo>
                  <a:pt x="2615430" y="204182"/>
                </a:lnTo>
                <a:lnTo>
                  <a:pt x="2579437" y="202088"/>
                </a:lnTo>
                <a:close/>
              </a:path>
              <a:path w="4580890" h="942975">
                <a:moveTo>
                  <a:pt x="2724982" y="563333"/>
                </a:moveTo>
                <a:lnTo>
                  <a:pt x="2704564" y="596840"/>
                </a:lnTo>
                <a:lnTo>
                  <a:pt x="2676816" y="626159"/>
                </a:lnTo>
                <a:lnTo>
                  <a:pt x="2638859" y="646577"/>
                </a:lnTo>
                <a:lnTo>
                  <a:pt x="2585719" y="653383"/>
                </a:lnTo>
                <a:lnTo>
                  <a:pt x="2785647" y="653383"/>
                </a:lnTo>
                <a:lnTo>
                  <a:pt x="2795922" y="639509"/>
                </a:lnTo>
                <a:lnTo>
                  <a:pt x="2805804" y="624261"/>
                </a:lnTo>
                <a:lnTo>
                  <a:pt x="2813985" y="609405"/>
                </a:lnTo>
                <a:lnTo>
                  <a:pt x="2724982" y="563333"/>
                </a:lnTo>
                <a:close/>
              </a:path>
              <a:path w="4580890" h="942975">
                <a:moveTo>
                  <a:pt x="2778586" y="297373"/>
                </a:moveTo>
                <a:lnTo>
                  <a:pt x="2578390" y="297373"/>
                </a:lnTo>
                <a:lnTo>
                  <a:pt x="2607315" y="299467"/>
                </a:lnTo>
                <a:lnTo>
                  <a:pt x="2633362" y="305749"/>
                </a:lnTo>
                <a:lnTo>
                  <a:pt x="2676816" y="330880"/>
                </a:lnTo>
                <a:lnTo>
                  <a:pt x="2706134" y="369884"/>
                </a:lnTo>
                <a:lnTo>
                  <a:pt x="2718699" y="421976"/>
                </a:lnTo>
                <a:lnTo>
                  <a:pt x="2826041" y="421976"/>
                </a:lnTo>
                <a:lnTo>
                  <a:pt x="2820791" y="390302"/>
                </a:lnTo>
                <a:lnTo>
                  <a:pt x="2810974" y="357253"/>
                </a:lnTo>
                <a:lnTo>
                  <a:pt x="2797231" y="326691"/>
                </a:lnTo>
                <a:lnTo>
                  <a:pt x="2779954" y="299009"/>
                </a:lnTo>
                <a:lnTo>
                  <a:pt x="2778586" y="297373"/>
                </a:lnTo>
                <a:close/>
              </a:path>
              <a:path w="4580890" h="942975">
                <a:moveTo>
                  <a:pt x="3022339" y="216747"/>
                </a:moveTo>
                <a:lnTo>
                  <a:pt x="2916583" y="216747"/>
                </a:lnTo>
                <a:lnTo>
                  <a:pt x="2916583" y="732962"/>
                </a:lnTo>
                <a:lnTo>
                  <a:pt x="3024433" y="732962"/>
                </a:lnTo>
                <a:lnTo>
                  <a:pt x="3024433" y="472236"/>
                </a:lnTo>
                <a:lnTo>
                  <a:pt x="3026920" y="432840"/>
                </a:lnTo>
                <a:lnTo>
                  <a:pt x="3046814" y="368967"/>
                </a:lnTo>
                <a:lnTo>
                  <a:pt x="3086277" y="325251"/>
                </a:lnTo>
                <a:lnTo>
                  <a:pt x="3140202" y="303263"/>
                </a:lnTo>
                <a:lnTo>
                  <a:pt x="3172072" y="300514"/>
                </a:lnTo>
                <a:lnTo>
                  <a:pt x="3374109" y="300514"/>
                </a:lnTo>
                <a:lnTo>
                  <a:pt x="3370144" y="294231"/>
                </a:lnTo>
                <a:lnTo>
                  <a:pt x="3022339" y="294231"/>
                </a:lnTo>
                <a:lnTo>
                  <a:pt x="3022339" y="216747"/>
                </a:lnTo>
                <a:close/>
              </a:path>
              <a:path w="4580890" h="942975">
                <a:moveTo>
                  <a:pt x="3374109" y="300514"/>
                </a:moveTo>
                <a:lnTo>
                  <a:pt x="3172072" y="300514"/>
                </a:lnTo>
                <a:lnTo>
                  <a:pt x="3199820" y="302543"/>
                </a:lnTo>
                <a:lnTo>
                  <a:pt x="3224427" y="308629"/>
                </a:lnTo>
                <a:lnTo>
                  <a:pt x="3264216" y="332974"/>
                </a:lnTo>
                <a:lnTo>
                  <a:pt x="3289346" y="373287"/>
                </a:lnTo>
                <a:lnTo>
                  <a:pt x="3297723" y="431400"/>
                </a:lnTo>
                <a:lnTo>
                  <a:pt x="3297723" y="732962"/>
                </a:lnTo>
                <a:lnTo>
                  <a:pt x="3405573" y="732962"/>
                </a:lnTo>
                <a:lnTo>
                  <a:pt x="3405573" y="423023"/>
                </a:lnTo>
                <a:lnTo>
                  <a:pt x="3403937" y="390760"/>
                </a:lnTo>
                <a:lnTo>
                  <a:pt x="3399029" y="360983"/>
                </a:lnTo>
                <a:lnTo>
                  <a:pt x="3390848" y="333694"/>
                </a:lnTo>
                <a:lnTo>
                  <a:pt x="3379396" y="308891"/>
                </a:lnTo>
                <a:lnTo>
                  <a:pt x="3374109" y="300514"/>
                </a:lnTo>
                <a:close/>
              </a:path>
              <a:path w="4580890" h="942975">
                <a:moveTo>
                  <a:pt x="3203485" y="208370"/>
                </a:moveTo>
                <a:lnTo>
                  <a:pt x="3138304" y="215176"/>
                </a:lnTo>
                <a:lnTo>
                  <a:pt x="3091446" y="235594"/>
                </a:lnTo>
                <a:lnTo>
                  <a:pt x="3059510" y="263866"/>
                </a:lnTo>
                <a:lnTo>
                  <a:pt x="3039092" y="294231"/>
                </a:lnTo>
                <a:lnTo>
                  <a:pt x="3370144" y="294231"/>
                </a:lnTo>
                <a:lnTo>
                  <a:pt x="3328939" y="249010"/>
                </a:lnTo>
                <a:lnTo>
                  <a:pt x="3283784" y="223095"/>
                </a:lnTo>
                <a:lnTo>
                  <a:pt x="3231953" y="210006"/>
                </a:lnTo>
                <a:lnTo>
                  <a:pt x="3203485" y="208370"/>
                </a:lnTo>
                <a:close/>
              </a:path>
              <a:path w="4580890" h="942975">
                <a:moveTo>
                  <a:pt x="3758687" y="202088"/>
                </a:moveTo>
                <a:lnTo>
                  <a:pt x="3687747" y="210203"/>
                </a:lnTo>
                <a:lnTo>
                  <a:pt x="3623613" y="234547"/>
                </a:lnTo>
                <a:lnTo>
                  <a:pt x="3569950" y="273028"/>
                </a:lnTo>
                <a:lnTo>
                  <a:pt x="3528328" y="325644"/>
                </a:lnTo>
                <a:lnTo>
                  <a:pt x="3502413" y="390564"/>
                </a:lnTo>
                <a:lnTo>
                  <a:pt x="3493774" y="468048"/>
                </a:lnTo>
                <a:lnTo>
                  <a:pt x="3493774" y="481660"/>
                </a:lnTo>
                <a:lnTo>
                  <a:pt x="3495934" y="522039"/>
                </a:lnTo>
                <a:lnTo>
                  <a:pt x="3513211" y="593764"/>
                </a:lnTo>
                <a:lnTo>
                  <a:pt x="3547634" y="653186"/>
                </a:lnTo>
                <a:lnTo>
                  <a:pt x="3595276" y="698735"/>
                </a:lnTo>
                <a:lnTo>
                  <a:pt x="3654829" y="729951"/>
                </a:lnTo>
                <a:lnTo>
                  <a:pt x="3722367" y="745658"/>
                </a:lnTo>
                <a:lnTo>
                  <a:pt x="3758687" y="747621"/>
                </a:lnTo>
                <a:lnTo>
                  <a:pt x="3794485" y="745985"/>
                </a:lnTo>
                <a:lnTo>
                  <a:pt x="3857834" y="732896"/>
                </a:lnTo>
                <a:lnTo>
                  <a:pt x="3910254" y="706719"/>
                </a:lnTo>
                <a:lnTo>
                  <a:pt x="3952137" y="670594"/>
                </a:lnTo>
                <a:lnTo>
                  <a:pt x="3967487" y="651289"/>
                </a:lnTo>
                <a:lnTo>
                  <a:pt x="3760782" y="651289"/>
                </a:lnTo>
                <a:lnTo>
                  <a:pt x="3738793" y="650045"/>
                </a:lnTo>
                <a:lnTo>
                  <a:pt x="3697956" y="640098"/>
                </a:lnTo>
                <a:lnTo>
                  <a:pt x="3662224" y="620269"/>
                </a:lnTo>
                <a:lnTo>
                  <a:pt x="3633953" y="590950"/>
                </a:lnTo>
                <a:lnTo>
                  <a:pt x="3613404" y="552404"/>
                </a:lnTo>
                <a:lnTo>
                  <a:pt x="3602933" y="505809"/>
                </a:lnTo>
                <a:lnTo>
                  <a:pt x="3601729" y="481660"/>
                </a:lnTo>
                <a:lnTo>
                  <a:pt x="3601729" y="468048"/>
                </a:lnTo>
                <a:lnTo>
                  <a:pt x="3606860" y="419882"/>
                </a:lnTo>
                <a:lnTo>
                  <a:pt x="3622566" y="377999"/>
                </a:lnTo>
                <a:lnTo>
                  <a:pt x="3647172" y="343968"/>
                </a:lnTo>
                <a:lnTo>
                  <a:pt x="3679109" y="319362"/>
                </a:lnTo>
                <a:lnTo>
                  <a:pt x="3717851" y="303655"/>
                </a:lnTo>
                <a:lnTo>
                  <a:pt x="3760782" y="298420"/>
                </a:lnTo>
                <a:lnTo>
                  <a:pt x="3966655" y="298420"/>
                </a:lnTo>
                <a:lnTo>
                  <a:pt x="3952137" y="280161"/>
                </a:lnTo>
                <a:lnTo>
                  <a:pt x="3910254" y="244037"/>
                </a:lnTo>
                <a:lnTo>
                  <a:pt x="3857834" y="217401"/>
                </a:lnTo>
                <a:lnTo>
                  <a:pt x="3794485" y="203789"/>
                </a:lnTo>
                <a:lnTo>
                  <a:pt x="3758687" y="202088"/>
                </a:lnTo>
                <a:close/>
              </a:path>
              <a:path w="4580890" h="942975">
                <a:moveTo>
                  <a:pt x="3909468" y="526685"/>
                </a:moveTo>
                <a:lnTo>
                  <a:pt x="3893500" y="576422"/>
                </a:lnTo>
                <a:lnTo>
                  <a:pt x="3864443" y="616735"/>
                </a:lnTo>
                <a:lnTo>
                  <a:pt x="3820728" y="642650"/>
                </a:lnTo>
                <a:lnTo>
                  <a:pt x="3760782" y="651289"/>
                </a:lnTo>
                <a:lnTo>
                  <a:pt x="3967487" y="651289"/>
                </a:lnTo>
                <a:lnTo>
                  <a:pt x="3996638" y="602075"/>
                </a:lnTo>
                <a:lnTo>
                  <a:pt x="4014177" y="550768"/>
                </a:lnTo>
                <a:lnTo>
                  <a:pt x="3909468" y="526685"/>
                </a:lnTo>
                <a:close/>
              </a:path>
              <a:path w="4580890" h="942975">
                <a:moveTo>
                  <a:pt x="3966655" y="298420"/>
                </a:moveTo>
                <a:lnTo>
                  <a:pt x="3760782" y="298420"/>
                </a:lnTo>
                <a:lnTo>
                  <a:pt x="3782836" y="299467"/>
                </a:lnTo>
                <a:lnTo>
                  <a:pt x="3802927" y="302608"/>
                </a:lnTo>
                <a:lnTo>
                  <a:pt x="3851551" y="324270"/>
                </a:lnTo>
                <a:lnTo>
                  <a:pt x="3884338" y="360198"/>
                </a:lnTo>
                <a:lnTo>
                  <a:pt x="3902989" y="406139"/>
                </a:lnTo>
                <a:lnTo>
                  <a:pt x="3906327" y="423023"/>
                </a:lnTo>
                <a:lnTo>
                  <a:pt x="4011036" y="401034"/>
                </a:lnTo>
                <a:lnTo>
                  <a:pt x="4004884" y="374399"/>
                </a:lnTo>
                <a:lnTo>
                  <a:pt x="3995853" y="348942"/>
                </a:lnTo>
                <a:lnTo>
                  <a:pt x="3983942" y="324662"/>
                </a:lnTo>
                <a:lnTo>
                  <a:pt x="3969152" y="301561"/>
                </a:lnTo>
                <a:lnTo>
                  <a:pt x="3966655" y="298420"/>
                </a:lnTo>
                <a:close/>
              </a:path>
              <a:path w="4580890" h="942975">
                <a:moveTo>
                  <a:pt x="4580439" y="657571"/>
                </a:moveTo>
                <a:lnTo>
                  <a:pt x="4473636" y="657571"/>
                </a:lnTo>
                <a:lnTo>
                  <a:pt x="4473636" y="816729"/>
                </a:lnTo>
                <a:lnTo>
                  <a:pt x="4471804" y="830472"/>
                </a:lnTo>
                <a:lnTo>
                  <a:pt x="4466307" y="840288"/>
                </a:lnTo>
                <a:lnTo>
                  <a:pt x="4457144" y="846178"/>
                </a:lnTo>
                <a:lnTo>
                  <a:pt x="4444318" y="848141"/>
                </a:lnTo>
                <a:lnTo>
                  <a:pt x="4156368" y="848141"/>
                </a:lnTo>
                <a:lnTo>
                  <a:pt x="4156368" y="942379"/>
                </a:lnTo>
                <a:lnTo>
                  <a:pt x="4476777" y="942379"/>
                </a:lnTo>
                <a:lnTo>
                  <a:pt x="4499552" y="940612"/>
                </a:lnTo>
                <a:lnTo>
                  <a:pt x="4537247" y="926477"/>
                </a:lnTo>
                <a:lnTo>
                  <a:pt x="4564537" y="898794"/>
                </a:lnTo>
                <a:lnTo>
                  <a:pt x="4578672" y="861099"/>
                </a:lnTo>
                <a:lnTo>
                  <a:pt x="4580315" y="840288"/>
                </a:lnTo>
                <a:lnTo>
                  <a:pt x="4580439" y="657571"/>
                </a:lnTo>
                <a:close/>
              </a:path>
              <a:path w="4580890" h="942975">
                <a:moveTo>
                  <a:pt x="4199299" y="216747"/>
                </a:moveTo>
                <a:lnTo>
                  <a:pt x="4091449" y="216747"/>
                </a:lnTo>
                <a:lnTo>
                  <a:pt x="4091449" y="527732"/>
                </a:lnTo>
                <a:lnTo>
                  <a:pt x="4097993" y="589249"/>
                </a:lnTo>
                <a:lnTo>
                  <a:pt x="4117626" y="641865"/>
                </a:lnTo>
                <a:lnTo>
                  <a:pt x="4148777" y="684534"/>
                </a:lnTo>
                <a:lnTo>
                  <a:pt x="4189875" y="716208"/>
                </a:lnTo>
                <a:lnTo>
                  <a:pt x="4239088" y="735841"/>
                </a:lnTo>
                <a:lnTo>
                  <a:pt x="4294584" y="742385"/>
                </a:lnTo>
                <a:lnTo>
                  <a:pt x="4318144" y="741600"/>
                </a:lnTo>
                <a:lnTo>
                  <a:pt x="4358980" y="735317"/>
                </a:lnTo>
                <a:lnTo>
                  <a:pt x="4405314" y="715685"/>
                </a:lnTo>
                <a:lnTo>
                  <a:pt x="4436857" y="688395"/>
                </a:lnTo>
                <a:lnTo>
                  <a:pt x="4456883" y="657571"/>
                </a:lnTo>
                <a:lnTo>
                  <a:pt x="4580439" y="657571"/>
                </a:lnTo>
                <a:lnTo>
                  <a:pt x="4580439" y="650242"/>
                </a:lnTo>
                <a:lnTo>
                  <a:pt x="4325997" y="650242"/>
                </a:lnTo>
                <a:lnTo>
                  <a:pt x="4297791" y="648278"/>
                </a:lnTo>
                <a:lnTo>
                  <a:pt x="4251195" y="632572"/>
                </a:lnTo>
                <a:lnTo>
                  <a:pt x="4218147" y="600439"/>
                </a:lnTo>
                <a:lnTo>
                  <a:pt x="4201393" y="550703"/>
                </a:lnTo>
                <a:lnTo>
                  <a:pt x="4199299" y="519355"/>
                </a:lnTo>
                <a:lnTo>
                  <a:pt x="4199299" y="216747"/>
                </a:lnTo>
                <a:close/>
              </a:path>
              <a:path w="4580890" h="942975">
                <a:moveTo>
                  <a:pt x="4580439" y="216747"/>
                </a:moveTo>
                <a:lnTo>
                  <a:pt x="4472589" y="216747"/>
                </a:lnTo>
                <a:lnTo>
                  <a:pt x="4472589" y="478519"/>
                </a:lnTo>
                <a:lnTo>
                  <a:pt x="4470037" y="517916"/>
                </a:lnTo>
                <a:lnTo>
                  <a:pt x="4449619" y="581788"/>
                </a:lnTo>
                <a:lnTo>
                  <a:pt x="4410222" y="625504"/>
                </a:lnTo>
                <a:lnTo>
                  <a:pt x="4357344" y="647493"/>
                </a:lnTo>
                <a:lnTo>
                  <a:pt x="4325997" y="650242"/>
                </a:lnTo>
                <a:lnTo>
                  <a:pt x="4580439" y="650242"/>
                </a:lnTo>
                <a:lnTo>
                  <a:pt x="4580439" y="216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91463" y="5183088"/>
            <a:ext cx="10276002" cy="1045413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91564" y="7947401"/>
            <a:ext cx="8696569" cy="1162268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2275323" y="7915988"/>
            <a:ext cx="5417185" cy="942975"/>
          </a:xfrm>
          <a:custGeom>
            <a:avLst/>
            <a:gdLst/>
            <a:ahLst/>
            <a:cxnLst/>
            <a:rect l="l" t="t" r="r" b="b"/>
            <a:pathLst>
              <a:path w="5417184" h="942975">
                <a:moveTo>
                  <a:pt x="113085" y="0"/>
                </a:moveTo>
                <a:lnTo>
                  <a:pt x="0" y="0"/>
                </a:lnTo>
                <a:lnTo>
                  <a:pt x="0" y="732962"/>
                </a:lnTo>
                <a:lnTo>
                  <a:pt x="465954" y="732962"/>
                </a:lnTo>
                <a:lnTo>
                  <a:pt x="465954" y="630347"/>
                </a:lnTo>
                <a:lnTo>
                  <a:pt x="113085" y="630347"/>
                </a:lnTo>
                <a:lnTo>
                  <a:pt x="113085" y="0"/>
                </a:lnTo>
                <a:close/>
              </a:path>
              <a:path w="5417184" h="942975">
                <a:moveTo>
                  <a:pt x="761225" y="202088"/>
                </a:moveTo>
                <a:lnTo>
                  <a:pt x="689237" y="210464"/>
                </a:lnTo>
                <a:lnTo>
                  <a:pt x="626150" y="235594"/>
                </a:lnTo>
                <a:lnTo>
                  <a:pt x="574843" y="275122"/>
                </a:lnTo>
                <a:lnTo>
                  <a:pt x="536101" y="328785"/>
                </a:lnTo>
                <a:lnTo>
                  <a:pt x="511756" y="393705"/>
                </a:lnTo>
                <a:lnTo>
                  <a:pt x="503641" y="469095"/>
                </a:lnTo>
                <a:lnTo>
                  <a:pt x="503641" y="481660"/>
                </a:lnTo>
                <a:lnTo>
                  <a:pt x="505670" y="520272"/>
                </a:lnTo>
                <a:lnTo>
                  <a:pt x="521900" y="590427"/>
                </a:lnTo>
                <a:lnTo>
                  <a:pt x="554425" y="650176"/>
                </a:lnTo>
                <a:lnTo>
                  <a:pt x="600497" y="696772"/>
                </a:lnTo>
                <a:lnTo>
                  <a:pt x="658806" y="729362"/>
                </a:lnTo>
                <a:lnTo>
                  <a:pt x="727391" y="745592"/>
                </a:lnTo>
                <a:lnTo>
                  <a:pt x="765413" y="747621"/>
                </a:lnTo>
                <a:lnTo>
                  <a:pt x="798920" y="746247"/>
                </a:lnTo>
                <a:lnTo>
                  <a:pt x="856510" y="735252"/>
                </a:lnTo>
                <a:lnTo>
                  <a:pt x="901993" y="713983"/>
                </a:lnTo>
                <a:lnTo>
                  <a:pt x="938117" y="686759"/>
                </a:lnTo>
                <a:lnTo>
                  <a:pt x="966127" y="655150"/>
                </a:lnTo>
                <a:lnTo>
                  <a:pt x="967435" y="653383"/>
                </a:lnTo>
                <a:lnTo>
                  <a:pt x="767507" y="653383"/>
                </a:lnTo>
                <a:lnTo>
                  <a:pt x="736356" y="650896"/>
                </a:lnTo>
                <a:lnTo>
                  <a:pt x="681908" y="631001"/>
                </a:lnTo>
                <a:lnTo>
                  <a:pt x="639697" y="591474"/>
                </a:lnTo>
                <a:lnTo>
                  <a:pt x="617185" y="537025"/>
                </a:lnTo>
                <a:lnTo>
                  <a:pt x="613585" y="504696"/>
                </a:lnTo>
                <a:lnTo>
                  <a:pt x="1010432" y="504696"/>
                </a:lnTo>
                <a:lnTo>
                  <a:pt x="1010432" y="463860"/>
                </a:lnTo>
                <a:lnTo>
                  <a:pt x="1008468" y="425837"/>
                </a:lnTo>
                <a:lnTo>
                  <a:pt x="1007828" y="421976"/>
                </a:lnTo>
                <a:lnTo>
                  <a:pt x="614632" y="421976"/>
                </a:lnTo>
                <a:lnTo>
                  <a:pt x="620653" y="394294"/>
                </a:lnTo>
                <a:lnTo>
                  <a:pt x="643689" y="348745"/>
                </a:lnTo>
                <a:lnTo>
                  <a:pt x="681450" y="316220"/>
                </a:lnTo>
                <a:lnTo>
                  <a:pt x="731186" y="299467"/>
                </a:lnTo>
                <a:lnTo>
                  <a:pt x="760178" y="297373"/>
                </a:lnTo>
                <a:lnTo>
                  <a:pt x="960374" y="297373"/>
                </a:lnTo>
                <a:lnTo>
                  <a:pt x="941324" y="274599"/>
                </a:lnTo>
                <a:lnTo>
                  <a:pt x="891064" y="235594"/>
                </a:lnTo>
                <a:lnTo>
                  <a:pt x="830856" y="210464"/>
                </a:lnTo>
                <a:lnTo>
                  <a:pt x="797218" y="204182"/>
                </a:lnTo>
                <a:lnTo>
                  <a:pt x="761225" y="202088"/>
                </a:lnTo>
                <a:close/>
              </a:path>
              <a:path w="5417184" h="942975">
                <a:moveTo>
                  <a:pt x="906770" y="563333"/>
                </a:moveTo>
                <a:lnTo>
                  <a:pt x="886352" y="596840"/>
                </a:lnTo>
                <a:lnTo>
                  <a:pt x="858604" y="626159"/>
                </a:lnTo>
                <a:lnTo>
                  <a:pt x="820647" y="646577"/>
                </a:lnTo>
                <a:lnTo>
                  <a:pt x="767507" y="653383"/>
                </a:lnTo>
                <a:lnTo>
                  <a:pt x="967435" y="653383"/>
                </a:lnTo>
                <a:lnTo>
                  <a:pt x="977710" y="639509"/>
                </a:lnTo>
                <a:lnTo>
                  <a:pt x="987592" y="624261"/>
                </a:lnTo>
                <a:lnTo>
                  <a:pt x="995773" y="609405"/>
                </a:lnTo>
                <a:lnTo>
                  <a:pt x="906770" y="563333"/>
                </a:lnTo>
                <a:close/>
              </a:path>
              <a:path w="5417184" h="942975">
                <a:moveTo>
                  <a:pt x="960374" y="297373"/>
                </a:moveTo>
                <a:lnTo>
                  <a:pt x="760178" y="297373"/>
                </a:lnTo>
                <a:lnTo>
                  <a:pt x="789103" y="299467"/>
                </a:lnTo>
                <a:lnTo>
                  <a:pt x="815150" y="305749"/>
                </a:lnTo>
                <a:lnTo>
                  <a:pt x="858604" y="330880"/>
                </a:lnTo>
                <a:lnTo>
                  <a:pt x="887922" y="369884"/>
                </a:lnTo>
                <a:lnTo>
                  <a:pt x="900488" y="421976"/>
                </a:lnTo>
                <a:lnTo>
                  <a:pt x="1007828" y="421976"/>
                </a:lnTo>
                <a:lnTo>
                  <a:pt x="1002579" y="390302"/>
                </a:lnTo>
                <a:lnTo>
                  <a:pt x="992762" y="357253"/>
                </a:lnTo>
                <a:lnTo>
                  <a:pt x="979019" y="326691"/>
                </a:lnTo>
                <a:lnTo>
                  <a:pt x="961742" y="299009"/>
                </a:lnTo>
                <a:lnTo>
                  <a:pt x="960374" y="297373"/>
                </a:lnTo>
                <a:close/>
              </a:path>
              <a:path w="5417184" h="942975">
                <a:moveTo>
                  <a:pt x="1497698" y="292137"/>
                </a:moveTo>
                <a:lnTo>
                  <a:pt x="1307789" y="292137"/>
                </a:lnTo>
                <a:lnTo>
                  <a:pt x="1334228" y="293839"/>
                </a:lnTo>
                <a:lnTo>
                  <a:pt x="1357002" y="298943"/>
                </a:lnTo>
                <a:lnTo>
                  <a:pt x="1391556" y="319362"/>
                </a:lnTo>
                <a:lnTo>
                  <a:pt x="1417078" y="370211"/>
                </a:lnTo>
                <a:lnTo>
                  <a:pt x="1418780" y="391611"/>
                </a:lnTo>
                <a:lnTo>
                  <a:pt x="1418780" y="425118"/>
                </a:lnTo>
                <a:lnTo>
                  <a:pt x="1261717" y="425118"/>
                </a:lnTo>
                <a:lnTo>
                  <a:pt x="1234165" y="426230"/>
                </a:lnTo>
                <a:lnTo>
                  <a:pt x="1183381" y="435130"/>
                </a:lnTo>
                <a:lnTo>
                  <a:pt x="1139273" y="452931"/>
                </a:lnTo>
                <a:lnTo>
                  <a:pt x="1104195" y="479632"/>
                </a:lnTo>
                <a:lnTo>
                  <a:pt x="1079000" y="514774"/>
                </a:lnTo>
                <a:lnTo>
                  <a:pt x="1066435" y="558752"/>
                </a:lnTo>
                <a:lnTo>
                  <a:pt x="1064864" y="584275"/>
                </a:lnTo>
                <a:lnTo>
                  <a:pt x="1066435" y="609471"/>
                </a:lnTo>
                <a:lnTo>
                  <a:pt x="1079000" y="653972"/>
                </a:lnTo>
                <a:lnTo>
                  <a:pt x="1104130" y="690489"/>
                </a:lnTo>
                <a:lnTo>
                  <a:pt x="1138684" y="718237"/>
                </a:lnTo>
                <a:lnTo>
                  <a:pt x="1181811" y="737019"/>
                </a:lnTo>
                <a:lnTo>
                  <a:pt x="1231547" y="746443"/>
                </a:lnTo>
                <a:lnTo>
                  <a:pt x="1258575" y="747621"/>
                </a:lnTo>
                <a:lnTo>
                  <a:pt x="1283967" y="746705"/>
                </a:lnTo>
                <a:lnTo>
                  <a:pt x="1326898" y="739375"/>
                </a:lnTo>
                <a:lnTo>
                  <a:pt x="1372970" y="715946"/>
                </a:lnTo>
                <a:lnTo>
                  <a:pt x="1401503" y="686170"/>
                </a:lnTo>
                <a:lnTo>
                  <a:pt x="1418780" y="659665"/>
                </a:lnTo>
                <a:lnTo>
                  <a:pt x="1597832" y="659665"/>
                </a:lnTo>
                <a:lnTo>
                  <a:pt x="1597832" y="658618"/>
                </a:lnTo>
                <a:lnTo>
                  <a:pt x="1274282" y="658618"/>
                </a:lnTo>
                <a:lnTo>
                  <a:pt x="1251966" y="657309"/>
                </a:lnTo>
                <a:lnTo>
                  <a:pt x="1214794" y="646839"/>
                </a:lnTo>
                <a:lnTo>
                  <a:pt x="1179520" y="613070"/>
                </a:lnTo>
                <a:lnTo>
                  <a:pt x="1172714" y="581134"/>
                </a:lnTo>
                <a:lnTo>
                  <a:pt x="1174350" y="564446"/>
                </a:lnTo>
                <a:lnTo>
                  <a:pt x="1198891" y="527732"/>
                </a:lnTo>
                <a:lnTo>
                  <a:pt x="1247581" y="510063"/>
                </a:lnTo>
                <a:lnTo>
                  <a:pt x="1267999" y="508885"/>
                </a:lnTo>
                <a:lnTo>
                  <a:pt x="1524536" y="508885"/>
                </a:lnTo>
                <a:lnTo>
                  <a:pt x="1524536" y="398940"/>
                </a:lnTo>
                <a:lnTo>
                  <a:pt x="1520937" y="354504"/>
                </a:lnTo>
                <a:lnTo>
                  <a:pt x="1510138" y="315435"/>
                </a:lnTo>
                <a:lnTo>
                  <a:pt x="1497698" y="292137"/>
                </a:lnTo>
                <a:close/>
              </a:path>
              <a:path w="5417184" h="942975">
                <a:moveTo>
                  <a:pt x="1597832" y="659665"/>
                </a:moveTo>
                <a:lnTo>
                  <a:pt x="1434486" y="659665"/>
                </a:lnTo>
                <a:lnTo>
                  <a:pt x="1434486" y="662807"/>
                </a:lnTo>
                <a:lnTo>
                  <a:pt x="1447444" y="703839"/>
                </a:lnTo>
                <a:lnTo>
                  <a:pt x="1483961" y="728250"/>
                </a:lnTo>
                <a:lnTo>
                  <a:pt x="1517206" y="732962"/>
                </a:lnTo>
                <a:lnTo>
                  <a:pt x="1597832" y="732962"/>
                </a:lnTo>
                <a:lnTo>
                  <a:pt x="1597832" y="659665"/>
                </a:lnTo>
                <a:close/>
              </a:path>
              <a:path w="5417184" h="942975">
                <a:moveTo>
                  <a:pt x="1524536" y="508885"/>
                </a:moveTo>
                <a:lnTo>
                  <a:pt x="1418780" y="508885"/>
                </a:lnTo>
                <a:lnTo>
                  <a:pt x="1418769" y="519486"/>
                </a:lnTo>
                <a:lnTo>
                  <a:pt x="1416293" y="550114"/>
                </a:lnTo>
                <a:lnTo>
                  <a:pt x="1396398" y="601421"/>
                </a:lnTo>
                <a:lnTo>
                  <a:pt x="1357525" y="638004"/>
                </a:lnTo>
                <a:lnTo>
                  <a:pt x="1305171" y="656328"/>
                </a:lnTo>
                <a:lnTo>
                  <a:pt x="1274282" y="658618"/>
                </a:lnTo>
                <a:lnTo>
                  <a:pt x="1597832" y="658618"/>
                </a:lnTo>
                <a:lnTo>
                  <a:pt x="1597832" y="642912"/>
                </a:lnTo>
                <a:lnTo>
                  <a:pt x="1553854" y="642912"/>
                </a:lnTo>
                <a:lnTo>
                  <a:pt x="1541028" y="640949"/>
                </a:lnTo>
                <a:lnTo>
                  <a:pt x="1531866" y="635059"/>
                </a:lnTo>
                <a:lnTo>
                  <a:pt x="1526368" y="625242"/>
                </a:lnTo>
                <a:lnTo>
                  <a:pt x="1524536" y="611499"/>
                </a:lnTo>
                <a:lnTo>
                  <a:pt x="1524536" y="508885"/>
                </a:lnTo>
                <a:close/>
              </a:path>
              <a:path w="5417184" h="942975">
                <a:moveTo>
                  <a:pt x="1308836" y="202088"/>
                </a:moveTo>
                <a:lnTo>
                  <a:pt x="1248628" y="207323"/>
                </a:lnTo>
                <a:lnTo>
                  <a:pt x="1197844" y="223029"/>
                </a:lnTo>
                <a:lnTo>
                  <a:pt x="1156222" y="247374"/>
                </a:lnTo>
                <a:lnTo>
                  <a:pt x="1123501" y="278525"/>
                </a:lnTo>
                <a:lnTo>
                  <a:pt x="1099941" y="314126"/>
                </a:lnTo>
                <a:lnTo>
                  <a:pt x="1083712" y="353915"/>
                </a:lnTo>
                <a:lnTo>
                  <a:pt x="1184232" y="386375"/>
                </a:lnTo>
                <a:lnTo>
                  <a:pt x="1190187" y="366415"/>
                </a:lnTo>
                <a:lnTo>
                  <a:pt x="1198630" y="348418"/>
                </a:lnTo>
                <a:lnTo>
                  <a:pt x="1222974" y="318314"/>
                </a:lnTo>
                <a:lnTo>
                  <a:pt x="1258837" y="298682"/>
                </a:lnTo>
                <a:lnTo>
                  <a:pt x="1307789" y="292137"/>
                </a:lnTo>
                <a:lnTo>
                  <a:pt x="1497698" y="292137"/>
                </a:lnTo>
                <a:lnTo>
                  <a:pt x="1492142" y="281732"/>
                </a:lnTo>
                <a:lnTo>
                  <a:pt x="1466946" y="253395"/>
                </a:lnTo>
                <a:lnTo>
                  <a:pt x="1435468" y="230948"/>
                </a:lnTo>
                <a:lnTo>
                  <a:pt x="1398623" y="214914"/>
                </a:lnTo>
                <a:lnTo>
                  <a:pt x="1356413" y="205294"/>
                </a:lnTo>
                <a:lnTo>
                  <a:pt x="1308836" y="202088"/>
                </a:lnTo>
                <a:close/>
              </a:path>
              <a:path w="5417184" h="942975">
                <a:moveTo>
                  <a:pt x="1766569" y="216747"/>
                </a:moveTo>
                <a:lnTo>
                  <a:pt x="1660813" y="216747"/>
                </a:lnTo>
                <a:lnTo>
                  <a:pt x="1660813" y="732962"/>
                </a:lnTo>
                <a:lnTo>
                  <a:pt x="1768663" y="732962"/>
                </a:lnTo>
                <a:lnTo>
                  <a:pt x="1768663" y="429306"/>
                </a:lnTo>
                <a:lnTo>
                  <a:pt x="1770757" y="401427"/>
                </a:lnTo>
                <a:lnTo>
                  <a:pt x="1787510" y="357449"/>
                </a:lnTo>
                <a:lnTo>
                  <a:pt x="1820101" y="328524"/>
                </a:lnTo>
                <a:lnTo>
                  <a:pt x="1863032" y="313864"/>
                </a:lnTo>
                <a:lnTo>
                  <a:pt x="1888031" y="312032"/>
                </a:lnTo>
                <a:lnTo>
                  <a:pt x="1953998" y="312032"/>
                </a:lnTo>
                <a:lnTo>
                  <a:pt x="1953998" y="277478"/>
                </a:lnTo>
                <a:lnTo>
                  <a:pt x="1766569" y="277478"/>
                </a:lnTo>
                <a:lnTo>
                  <a:pt x="1766569" y="216747"/>
                </a:lnTo>
                <a:close/>
              </a:path>
              <a:path w="5417184" h="942975">
                <a:moveTo>
                  <a:pt x="1953998" y="214653"/>
                </a:moveTo>
                <a:lnTo>
                  <a:pt x="1892219" y="214653"/>
                </a:lnTo>
                <a:lnTo>
                  <a:pt x="1872586" y="215634"/>
                </a:lnTo>
                <a:lnTo>
                  <a:pt x="1823112" y="230359"/>
                </a:lnTo>
                <a:lnTo>
                  <a:pt x="1790521" y="262361"/>
                </a:lnTo>
                <a:lnTo>
                  <a:pt x="1783322" y="277478"/>
                </a:lnTo>
                <a:lnTo>
                  <a:pt x="1953998" y="277478"/>
                </a:lnTo>
                <a:lnTo>
                  <a:pt x="1953998" y="214653"/>
                </a:lnTo>
                <a:close/>
              </a:path>
              <a:path w="5417184" h="942975">
                <a:moveTo>
                  <a:pt x="2129614" y="216747"/>
                </a:moveTo>
                <a:lnTo>
                  <a:pt x="2023858" y="216747"/>
                </a:lnTo>
                <a:lnTo>
                  <a:pt x="2023858" y="732962"/>
                </a:lnTo>
                <a:lnTo>
                  <a:pt x="2131708" y="732962"/>
                </a:lnTo>
                <a:lnTo>
                  <a:pt x="2131708" y="472236"/>
                </a:lnTo>
                <a:lnTo>
                  <a:pt x="2134195" y="432840"/>
                </a:lnTo>
                <a:lnTo>
                  <a:pt x="2154090" y="368967"/>
                </a:lnTo>
                <a:lnTo>
                  <a:pt x="2193552" y="325251"/>
                </a:lnTo>
                <a:lnTo>
                  <a:pt x="2247477" y="303263"/>
                </a:lnTo>
                <a:lnTo>
                  <a:pt x="2279348" y="300514"/>
                </a:lnTo>
                <a:lnTo>
                  <a:pt x="2481384" y="300514"/>
                </a:lnTo>
                <a:lnTo>
                  <a:pt x="2477419" y="294231"/>
                </a:lnTo>
                <a:lnTo>
                  <a:pt x="2129614" y="294231"/>
                </a:lnTo>
                <a:lnTo>
                  <a:pt x="2129614" y="216747"/>
                </a:lnTo>
                <a:close/>
              </a:path>
              <a:path w="5417184" h="942975">
                <a:moveTo>
                  <a:pt x="2481384" y="300514"/>
                </a:moveTo>
                <a:lnTo>
                  <a:pt x="2279348" y="300514"/>
                </a:lnTo>
                <a:lnTo>
                  <a:pt x="2307095" y="302543"/>
                </a:lnTo>
                <a:lnTo>
                  <a:pt x="2331702" y="308629"/>
                </a:lnTo>
                <a:lnTo>
                  <a:pt x="2371491" y="332974"/>
                </a:lnTo>
                <a:lnTo>
                  <a:pt x="2396622" y="373287"/>
                </a:lnTo>
                <a:lnTo>
                  <a:pt x="2404998" y="431400"/>
                </a:lnTo>
                <a:lnTo>
                  <a:pt x="2404998" y="732962"/>
                </a:lnTo>
                <a:lnTo>
                  <a:pt x="2512848" y="732962"/>
                </a:lnTo>
                <a:lnTo>
                  <a:pt x="2512848" y="423023"/>
                </a:lnTo>
                <a:lnTo>
                  <a:pt x="2511212" y="390760"/>
                </a:lnTo>
                <a:lnTo>
                  <a:pt x="2506304" y="360983"/>
                </a:lnTo>
                <a:lnTo>
                  <a:pt x="2498124" y="333694"/>
                </a:lnTo>
                <a:lnTo>
                  <a:pt x="2486671" y="308891"/>
                </a:lnTo>
                <a:lnTo>
                  <a:pt x="2481384" y="300514"/>
                </a:lnTo>
                <a:close/>
              </a:path>
              <a:path w="5417184" h="942975">
                <a:moveTo>
                  <a:pt x="2310760" y="208370"/>
                </a:moveTo>
                <a:lnTo>
                  <a:pt x="2245579" y="215176"/>
                </a:lnTo>
                <a:lnTo>
                  <a:pt x="2198722" y="235594"/>
                </a:lnTo>
                <a:lnTo>
                  <a:pt x="2166786" y="263866"/>
                </a:lnTo>
                <a:lnTo>
                  <a:pt x="2146367" y="294231"/>
                </a:lnTo>
                <a:lnTo>
                  <a:pt x="2477419" y="294231"/>
                </a:lnTo>
                <a:lnTo>
                  <a:pt x="2436215" y="249010"/>
                </a:lnTo>
                <a:lnTo>
                  <a:pt x="2391059" y="223095"/>
                </a:lnTo>
                <a:lnTo>
                  <a:pt x="2339228" y="210006"/>
                </a:lnTo>
                <a:lnTo>
                  <a:pt x="2310760" y="208370"/>
                </a:lnTo>
                <a:close/>
              </a:path>
              <a:path w="5417184" h="942975">
                <a:moveTo>
                  <a:pt x="3025506" y="292137"/>
                </a:moveTo>
                <a:lnTo>
                  <a:pt x="2835597" y="292137"/>
                </a:lnTo>
                <a:lnTo>
                  <a:pt x="2862036" y="293839"/>
                </a:lnTo>
                <a:lnTo>
                  <a:pt x="2884810" y="298943"/>
                </a:lnTo>
                <a:lnTo>
                  <a:pt x="2919364" y="319362"/>
                </a:lnTo>
                <a:lnTo>
                  <a:pt x="2944887" y="370211"/>
                </a:lnTo>
                <a:lnTo>
                  <a:pt x="2946589" y="391611"/>
                </a:lnTo>
                <a:lnTo>
                  <a:pt x="2946589" y="425118"/>
                </a:lnTo>
                <a:lnTo>
                  <a:pt x="2789525" y="425118"/>
                </a:lnTo>
                <a:lnTo>
                  <a:pt x="2761974" y="426230"/>
                </a:lnTo>
                <a:lnTo>
                  <a:pt x="2711190" y="435130"/>
                </a:lnTo>
                <a:lnTo>
                  <a:pt x="2667081" y="452931"/>
                </a:lnTo>
                <a:lnTo>
                  <a:pt x="2632004" y="479632"/>
                </a:lnTo>
                <a:lnTo>
                  <a:pt x="2606808" y="514774"/>
                </a:lnTo>
                <a:lnTo>
                  <a:pt x="2594243" y="558752"/>
                </a:lnTo>
                <a:lnTo>
                  <a:pt x="2592672" y="584275"/>
                </a:lnTo>
                <a:lnTo>
                  <a:pt x="2594243" y="609471"/>
                </a:lnTo>
                <a:lnTo>
                  <a:pt x="2606808" y="653972"/>
                </a:lnTo>
                <a:lnTo>
                  <a:pt x="2631938" y="690489"/>
                </a:lnTo>
                <a:lnTo>
                  <a:pt x="2666492" y="718237"/>
                </a:lnTo>
                <a:lnTo>
                  <a:pt x="2709619" y="737019"/>
                </a:lnTo>
                <a:lnTo>
                  <a:pt x="2759356" y="746443"/>
                </a:lnTo>
                <a:lnTo>
                  <a:pt x="2786384" y="747621"/>
                </a:lnTo>
                <a:lnTo>
                  <a:pt x="2811776" y="746705"/>
                </a:lnTo>
                <a:lnTo>
                  <a:pt x="2854706" y="739375"/>
                </a:lnTo>
                <a:lnTo>
                  <a:pt x="2900778" y="715946"/>
                </a:lnTo>
                <a:lnTo>
                  <a:pt x="2929311" y="686170"/>
                </a:lnTo>
                <a:lnTo>
                  <a:pt x="2946589" y="659665"/>
                </a:lnTo>
                <a:lnTo>
                  <a:pt x="3125641" y="659665"/>
                </a:lnTo>
                <a:lnTo>
                  <a:pt x="3125641" y="658618"/>
                </a:lnTo>
                <a:lnTo>
                  <a:pt x="2802090" y="658618"/>
                </a:lnTo>
                <a:lnTo>
                  <a:pt x="2779774" y="657309"/>
                </a:lnTo>
                <a:lnTo>
                  <a:pt x="2742602" y="646839"/>
                </a:lnTo>
                <a:lnTo>
                  <a:pt x="2707329" y="613070"/>
                </a:lnTo>
                <a:lnTo>
                  <a:pt x="2700523" y="581134"/>
                </a:lnTo>
                <a:lnTo>
                  <a:pt x="2702159" y="564446"/>
                </a:lnTo>
                <a:lnTo>
                  <a:pt x="2726700" y="527732"/>
                </a:lnTo>
                <a:lnTo>
                  <a:pt x="2775389" y="510063"/>
                </a:lnTo>
                <a:lnTo>
                  <a:pt x="2795808" y="508885"/>
                </a:lnTo>
                <a:lnTo>
                  <a:pt x="3052344" y="508885"/>
                </a:lnTo>
                <a:lnTo>
                  <a:pt x="3052344" y="398940"/>
                </a:lnTo>
                <a:lnTo>
                  <a:pt x="3048745" y="354504"/>
                </a:lnTo>
                <a:lnTo>
                  <a:pt x="3037947" y="315435"/>
                </a:lnTo>
                <a:lnTo>
                  <a:pt x="3025506" y="292137"/>
                </a:lnTo>
                <a:close/>
              </a:path>
              <a:path w="5417184" h="942975">
                <a:moveTo>
                  <a:pt x="3125641" y="659665"/>
                </a:moveTo>
                <a:lnTo>
                  <a:pt x="2962295" y="659665"/>
                </a:lnTo>
                <a:lnTo>
                  <a:pt x="2962295" y="662807"/>
                </a:lnTo>
                <a:lnTo>
                  <a:pt x="2975253" y="703839"/>
                </a:lnTo>
                <a:lnTo>
                  <a:pt x="3011770" y="728250"/>
                </a:lnTo>
                <a:lnTo>
                  <a:pt x="3045015" y="732962"/>
                </a:lnTo>
                <a:lnTo>
                  <a:pt x="3125641" y="732962"/>
                </a:lnTo>
                <a:lnTo>
                  <a:pt x="3125641" y="659665"/>
                </a:lnTo>
                <a:close/>
              </a:path>
              <a:path w="5417184" h="942975">
                <a:moveTo>
                  <a:pt x="3052344" y="508885"/>
                </a:moveTo>
                <a:lnTo>
                  <a:pt x="2946589" y="508885"/>
                </a:lnTo>
                <a:lnTo>
                  <a:pt x="2946578" y="519486"/>
                </a:lnTo>
                <a:lnTo>
                  <a:pt x="2944102" y="550114"/>
                </a:lnTo>
                <a:lnTo>
                  <a:pt x="2924207" y="601421"/>
                </a:lnTo>
                <a:lnTo>
                  <a:pt x="2885334" y="638004"/>
                </a:lnTo>
                <a:lnTo>
                  <a:pt x="2832979" y="656328"/>
                </a:lnTo>
                <a:lnTo>
                  <a:pt x="2802090" y="658618"/>
                </a:lnTo>
                <a:lnTo>
                  <a:pt x="3125641" y="658618"/>
                </a:lnTo>
                <a:lnTo>
                  <a:pt x="3125641" y="642912"/>
                </a:lnTo>
                <a:lnTo>
                  <a:pt x="3081663" y="642912"/>
                </a:lnTo>
                <a:lnTo>
                  <a:pt x="3068836" y="640949"/>
                </a:lnTo>
                <a:lnTo>
                  <a:pt x="3059674" y="635059"/>
                </a:lnTo>
                <a:lnTo>
                  <a:pt x="3054177" y="625242"/>
                </a:lnTo>
                <a:lnTo>
                  <a:pt x="3052344" y="611499"/>
                </a:lnTo>
                <a:lnTo>
                  <a:pt x="3052344" y="508885"/>
                </a:lnTo>
                <a:close/>
              </a:path>
              <a:path w="5417184" h="942975">
                <a:moveTo>
                  <a:pt x="2836644" y="202088"/>
                </a:moveTo>
                <a:lnTo>
                  <a:pt x="2776437" y="207323"/>
                </a:lnTo>
                <a:lnTo>
                  <a:pt x="2725653" y="223029"/>
                </a:lnTo>
                <a:lnTo>
                  <a:pt x="2684031" y="247374"/>
                </a:lnTo>
                <a:lnTo>
                  <a:pt x="2651309" y="278525"/>
                </a:lnTo>
                <a:lnTo>
                  <a:pt x="2627750" y="314126"/>
                </a:lnTo>
                <a:lnTo>
                  <a:pt x="2611520" y="353915"/>
                </a:lnTo>
                <a:lnTo>
                  <a:pt x="2712040" y="386375"/>
                </a:lnTo>
                <a:lnTo>
                  <a:pt x="2717996" y="366415"/>
                </a:lnTo>
                <a:lnTo>
                  <a:pt x="2726438" y="348418"/>
                </a:lnTo>
                <a:lnTo>
                  <a:pt x="2750783" y="318314"/>
                </a:lnTo>
                <a:lnTo>
                  <a:pt x="2786646" y="298682"/>
                </a:lnTo>
                <a:lnTo>
                  <a:pt x="2835597" y="292137"/>
                </a:lnTo>
                <a:lnTo>
                  <a:pt x="3025506" y="292137"/>
                </a:lnTo>
                <a:lnTo>
                  <a:pt x="3019950" y="281732"/>
                </a:lnTo>
                <a:lnTo>
                  <a:pt x="2994755" y="253395"/>
                </a:lnTo>
                <a:lnTo>
                  <a:pt x="2963276" y="230948"/>
                </a:lnTo>
                <a:lnTo>
                  <a:pt x="2926432" y="214914"/>
                </a:lnTo>
                <a:lnTo>
                  <a:pt x="2884221" y="205294"/>
                </a:lnTo>
                <a:lnTo>
                  <a:pt x="2836644" y="202088"/>
                </a:lnTo>
                <a:close/>
              </a:path>
              <a:path w="5417184" h="942975">
                <a:moveTo>
                  <a:pt x="3669716" y="659665"/>
                </a:moveTo>
                <a:lnTo>
                  <a:pt x="3311131" y="659665"/>
                </a:lnTo>
                <a:lnTo>
                  <a:pt x="3322321" y="676026"/>
                </a:lnTo>
                <a:lnTo>
                  <a:pt x="3352164" y="706392"/>
                </a:lnTo>
                <a:lnTo>
                  <a:pt x="3393393" y="732307"/>
                </a:lnTo>
                <a:lnTo>
                  <a:pt x="3451506" y="745919"/>
                </a:lnTo>
                <a:lnTo>
                  <a:pt x="3487042" y="747621"/>
                </a:lnTo>
                <a:lnTo>
                  <a:pt x="3518781" y="745658"/>
                </a:lnTo>
                <a:lnTo>
                  <a:pt x="3577942" y="729951"/>
                </a:lnTo>
                <a:lnTo>
                  <a:pt x="3631213" y="698800"/>
                </a:lnTo>
                <a:lnTo>
                  <a:pt x="3669716" y="659665"/>
                </a:lnTo>
                <a:close/>
              </a:path>
              <a:path w="5417184" h="942975">
                <a:moveTo>
                  <a:pt x="3296471" y="0"/>
                </a:moveTo>
                <a:lnTo>
                  <a:pt x="3188621" y="0"/>
                </a:lnTo>
                <a:lnTo>
                  <a:pt x="3188621" y="732962"/>
                </a:lnTo>
                <a:lnTo>
                  <a:pt x="3294377" y="732962"/>
                </a:lnTo>
                <a:lnTo>
                  <a:pt x="3294377" y="659665"/>
                </a:lnTo>
                <a:lnTo>
                  <a:pt x="3669716" y="659665"/>
                </a:lnTo>
                <a:lnTo>
                  <a:pt x="3674667" y="653776"/>
                </a:lnTo>
                <a:lnTo>
                  <a:pt x="3674917" y="653383"/>
                </a:lnTo>
                <a:lnTo>
                  <a:pt x="3455629" y="653383"/>
                </a:lnTo>
                <a:lnTo>
                  <a:pt x="3422515" y="650569"/>
                </a:lnTo>
                <a:lnTo>
                  <a:pt x="3364925" y="628056"/>
                </a:lnTo>
                <a:lnTo>
                  <a:pt x="3320751" y="583424"/>
                </a:lnTo>
                <a:lnTo>
                  <a:pt x="3298238" y="519028"/>
                </a:lnTo>
                <a:lnTo>
                  <a:pt x="3295424" y="479566"/>
                </a:lnTo>
                <a:lnTo>
                  <a:pt x="3295424" y="470142"/>
                </a:lnTo>
                <a:lnTo>
                  <a:pt x="3298238" y="431138"/>
                </a:lnTo>
                <a:lnTo>
                  <a:pt x="3320751" y="367266"/>
                </a:lnTo>
                <a:lnTo>
                  <a:pt x="3364925" y="322699"/>
                </a:lnTo>
                <a:lnTo>
                  <a:pt x="3422515" y="300187"/>
                </a:lnTo>
                <a:lnTo>
                  <a:pt x="3455629" y="297373"/>
                </a:lnTo>
                <a:lnTo>
                  <a:pt x="3676247" y="297373"/>
                </a:lnTo>
                <a:lnTo>
                  <a:pt x="3675714" y="296522"/>
                </a:lnTo>
                <a:lnTo>
                  <a:pt x="3667736" y="286902"/>
                </a:lnTo>
                <a:lnTo>
                  <a:pt x="3296471" y="286902"/>
                </a:lnTo>
                <a:lnTo>
                  <a:pt x="3296471" y="0"/>
                </a:lnTo>
                <a:close/>
              </a:path>
              <a:path w="5417184" h="942975">
                <a:moveTo>
                  <a:pt x="3676247" y="297373"/>
                </a:moveTo>
                <a:lnTo>
                  <a:pt x="3455629" y="297373"/>
                </a:lnTo>
                <a:lnTo>
                  <a:pt x="3489594" y="300187"/>
                </a:lnTo>
                <a:lnTo>
                  <a:pt x="3520287" y="308629"/>
                </a:lnTo>
                <a:lnTo>
                  <a:pt x="3571856" y="342398"/>
                </a:lnTo>
                <a:lnTo>
                  <a:pt x="3605624" y="396846"/>
                </a:lnTo>
                <a:lnTo>
                  <a:pt x="3616881" y="470142"/>
                </a:lnTo>
                <a:lnTo>
                  <a:pt x="3616881" y="479566"/>
                </a:lnTo>
                <a:lnTo>
                  <a:pt x="3614001" y="519028"/>
                </a:lnTo>
                <a:lnTo>
                  <a:pt x="3590965" y="583424"/>
                </a:lnTo>
                <a:lnTo>
                  <a:pt x="3546726" y="628056"/>
                </a:lnTo>
                <a:lnTo>
                  <a:pt x="3489136" y="650569"/>
                </a:lnTo>
                <a:lnTo>
                  <a:pt x="3455629" y="653383"/>
                </a:lnTo>
                <a:lnTo>
                  <a:pt x="3674917" y="653383"/>
                </a:lnTo>
                <a:lnTo>
                  <a:pt x="3706930" y="594811"/>
                </a:lnTo>
                <a:lnTo>
                  <a:pt x="3723684" y="523086"/>
                </a:lnTo>
                <a:lnTo>
                  <a:pt x="3725778" y="482707"/>
                </a:lnTo>
                <a:lnTo>
                  <a:pt x="3725778" y="467001"/>
                </a:lnTo>
                <a:lnTo>
                  <a:pt x="3723749" y="427081"/>
                </a:lnTo>
                <a:lnTo>
                  <a:pt x="3717663" y="390040"/>
                </a:lnTo>
                <a:lnTo>
                  <a:pt x="3707519" y="355879"/>
                </a:lnTo>
                <a:lnTo>
                  <a:pt x="3693318" y="324597"/>
                </a:lnTo>
                <a:lnTo>
                  <a:pt x="3676247" y="297373"/>
                </a:lnTo>
                <a:close/>
              </a:path>
              <a:path w="5417184" h="942975">
                <a:moveTo>
                  <a:pt x="3487042" y="202088"/>
                </a:moveTo>
                <a:lnTo>
                  <a:pt x="3440708" y="205229"/>
                </a:lnTo>
                <a:lnTo>
                  <a:pt x="3402227" y="214653"/>
                </a:lnTo>
                <a:lnTo>
                  <a:pt x="3358054" y="237623"/>
                </a:lnTo>
                <a:lnTo>
                  <a:pt x="3327884" y="266484"/>
                </a:lnTo>
                <a:lnTo>
                  <a:pt x="3313225" y="286902"/>
                </a:lnTo>
                <a:lnTo>
                  <a:pt x="3667736" y="286902"/>
                </a:lnTo>
                <a:lnTo>
                  <a:pt x="3632260" y="250974"/>
                </a:lnTo>
                <a:lnTo>
                  <a:pt x="3578531" y="219757"/>
                </a:lnTo>
                <a:lnTo>
                  <a:pt x="3518847" y="204051"/>
                </a:lnTo>
                <a:lnTo>
                  <a:pt x="3487042" y="202088"/>
                </a:lnTo>
                <a:close/>
              </a:path>
              <a:path w="5417184" h="942975">
                <a:moveTo>
                  <a:pt x="3925379" y="216747"/>
                </a:moveTo>
                <a:lnTo>
                  <a:pt x="3817529" y="216747"/>
                </a:lnTo>
                <a:lnTo>
                  <a:pt x="3817529" y="732962"/>
                </a:lnTo>
                <a:lnTo>
                  <a:pt x="3925379" y="732962"/>
                </a:lnTo>
                <a:lnTo>
                  <a:pt x="3925379" y="216747"/>
                </a:lnTo>
                <a:close/>
              </a:path>
              <a:path w="5417184" h="942975">
                <a:moveTo>
                  <a:pt x="3871977" y="0"/>
                </a:moveTo>
                <a:lnTo>
                  <a:pt x="3830159" y="11779"/>
                </a:lnTo>
                <a:lnTo>
                  <a:pt x="3802870" y="43977"/>
                </a:lnTo>
                <a:lnTo>
                  <a:pt x="3797634" y="73296"/>
                </a:lnTo>
                <a:lnTo>
                  <a:pt x="3798943" y="88806"/>
                </a:lnTo>
                <a:lnTo>
                  <a:pt x="3818576" y="126697"/>
                </a:lnTo>
                <a:lnTo>
                  <a:pt x="3856860" y="145349"/>
                </a:lnTo>
                <a:lnTo>
                  <a:pt x="3871977" y="146592"/>
                </a:lnTo>
                <a:lnTo>
                  <a:pt x="3887487" y="145349"/>
                </a:lnTo>
                <a:lnTo>
                  <a:pt x="3925379" y="126697"/>
                </a:lnTo>
                <a:lnTo>
                  <a:pt x="3945012" y="88806"/>
                </a:lnTo>
                <a:lnTo>
                  <a:pt x="3946321" y="73296"/>
                </a:lnTo>
                <a:lnTo>
                  <a:pt x="3945012" y="57851"/>
                </a:lnTo>
                <a:lnTo>
                  <a:pt x="3925379" y="20941"/>
                </a:lnTo>
                <a:lnTo>
                  <a:pt x="3887487" y="1308"/>
                </a:lnTo>
                <a:lnTo>
                  <a:pt x="3871977" y="0"/>
                </a:lnTo>
                <a:close/>
              </a:path>
              <a:path w="5417184" h="942975">
                <a:moveTo>
                  <a:pt x="4151403" y="0"/>
                </a:moveTo>
                <a:lnTo>
                  <a:pt x="4043553" y="0"/>
                </a:lnTo>
                <a:lnTo>
                  <a:pt x="4043553" y="732962"/>
                </a:lnTo>
                <a:lnTo>
                  <a:pt x="4151403" y="732962"/>
                </a:lnTo>
                <a:lnTo>
                  <a:pt x="4151403" y="0"/>
                </a:lnTo>
                <a:close/>
              </a:path>
              <a:path w="5417184" h="942975">
                <a:moveTo>
                  <a:pt x="4377427" y="216747"/>
                </a:moveTo>
                <a:lnTo>
                  <a:pt x="4269577" y="216747"/>
                </a:lnTo>
                <a:lnTo>
                  <a:pt x="4269577" y="732962"/>
                </a:lnTo>
                <a:lnTo>
                  <a:pt x="4377427" y="732962"/>
                </a:lnTo>
                <a:lnTo>
                  <a:pt x="4377427" y="216747"/>
                </a:lnTo>
                <a:close/>
              </a:path>
              <a:path w="5417184" h="942975">
                <a:moveTo>
                  <a:pt x="4324025" y="0"/>
                </a:moveTo>
                <a:lnTo>
                  <a:pt x="4282207" y="11779"/>
                </a:lnTo>
                <a:lnTo>
                  <a:pt x="4254917" y="43977"/>
                </a:lnTo>
                <a:lnTo>
                  <a:pt x="4249682" y="73296"/>
                </a:lnTo>
                <a:lnTo>
                  <a:pt x="4250991" y="88806"/>
                </a:lnTo>
                <a:lnTo>
                  <a:pt x="4270624" y="126697"/>
                </a:lnTo>
                <a:lnTo>
                  <a:pt x="4308908" y="145349"/>
                </a:lnTo>
                <a:lnTo>
                  <a:pt x="4324025" y="146592"/>
                </a:lnTo>
                <a:lnTo>
                  <a:pt x="4339535" y="145349"/>
                </a:lnTo>
                <a:lnTo>
                  <a:pt x="4377427" y="126697"/>
                </a:lnTo>
                <a:lnTo>
                  <a:pt x="4397060" y="88806"/>
                </a:lnTo>
                <a:lnTo>
                  <a:pt x="4398368" y="73296"/>
                </a:lnTo>
                <a:lnTo>
                  <a:pt x="4397060" y="57851"/>
                </a:lnTo>
                <a:lnTo>
                  <a:pt x="4377427" y="20941"/>
                </a:lnTo>
                <a:lnTo>
                  <a:pt x="4339535" y="1308"/>
                </a:lnTo>
                <a:lnTo>
                  <a:pt x="4324025" y="0"/>
                </a:lnTo>
                <a:close/>
              </a:path>
              <a:path w="5417184" h="942975">
                <a:moveTo>
                  <a:pt x="4694547" y="307844"/>
                </a:moveTo>
                <a:lnTo>
                  <a:pt x="4586697" y="307844"/>
                </a:lnTo>
                <a:lnTo>
                  <a:pt x="4586697" y="629300"/>
                </a:lnTo>
                <a:lnTo>
                  <a:pt x="4593503" y="671707"/>
                </a:lnTo>
                <a:lnTo>
                  <a:pt x="4613921" y="704690"/>
                </a:lnTo>
                <a:lnTo>
                  <a:pt x="4646905" y="725894"/>
                </a:lnTo>
                <a:lnTo>
                  <a:pt x="4689312" y="732962"/>
                </a:lnTo>
                <a:lnTo>
                  <a:pt x="4831716" y="732962"/>
                </a:lnTo>
                <a:lnTo>
                  <a:pt x="4831716" y="641865"/>
                </a:lnTo>
                <a:lnTo>
                  <a:pt x="4723866" y="641865"/>
                </a:lnTo>
                <a:lnTo>
                  <a:pt x="4711039" y="639902"/>
                </a:lnTo>
                <a:lnTo>
                  <a:pt x="4701877" y="634012"/>
                </a:lnTo>
                <a:lnTo>
                  <a:pt x="4696380" y="624195"/>
                </a:lnTo>
                <a:lnTo>
                  <a:pt x="4694547" y="610452"/>
                </a:lnTo>
                <a:lnTo>
                  <a:pt x="4694547" y="307844"/>
                </a:lnTo>
                <a:close/>
              </a:path>
              <a:path w="5417184" h="942975">
                <a:moveTo>
                  <a:pt x="4848469" y="216747"/>
                </a:moveTo>
                <a:lnTo>
                  <a:pt x="4444293" y="216747"/>
                </a:lnTo>
                <a:lnTo>
                  <a:pt x="4444293" y="307844"/>
                </a:lnTo>
                <a:lnTo>
                  <a:pt x="4848469" y="307844"/>
                </a:lnTo>
                <a:lnTo>
                  <a:pt x="4848469" y="216747"/>
                </a:lnTo>
                <a:close/>
              </a:path>
              <a:path w="5417184" h="942975">
                <a:moveTo>
                  <a:pt x="4694547" y="46071"/>
                </a:moveTo>
                <a:lnTo>
                  <a:pt x="4586697" y="46071"/>
                </a:lnTo>
                <a:lnTo>
                  <a:pt x="4586697" y="216747"/>
                </a:lnTo>
                <a:lnTo>
                  <a:pt x="4694547" y="216747"/>
                </a:lnTo>
                <a:lnTo>
                  <a:pt x="4694547" y="46071"/>
                </a:lnTo>
                <a:close/>
              </a:path>
              <a:path w="5417184" h="942975">
                <a:moveTo>
                  <a:pt x="5417046" y="657571"/>
                </a:moveTo>
                <a:lnTo>
                  <a:pt x="5310243" y="657571"/>
                </a:lnTo>
                <a:lnTo>
                  <a:pt x="5310243" y="816729"/>
                </a:lnTo>
                <a:lnTo>
                  <a:pt x="5308411" y="830472"/>
                </a:lnTo>
                <a:lnTo>
                  <a:pt x="5302914" y="840288"/>
                </a:lnTo>
                <a:lnTo>
                  <a:pt x="5293752" y="846178"/>
                </a:lnTo>
                <a:lnTo>
                  <a:pt x="5280925" y="848141"/>
                </a:lnTo>
                <a:lnTo>
                  <a:pt x="4992976" y="848141"/>
                </a:lnTo>
                <a:lnTo>
                  <a:pt x="4992976" y="942379"/>
                </a:lnTo>
                <a:lnTo>
                  <a:pt x="5313385" y="942379"/>
                </a:lnTo>
                <a:lnTo>
                  <a:pt x="5336159" y="940612"/>
                </a:lnTo>
                <a:lnTo>
                  <a:pt x="5373854" y="926477"/>
                </a:lnTo>
                <a:lnTo>
                  <a:pt x="5401144" y="898794"/>
                </a:lnTo>
                <a:lnTo>
                  <a:pt x="5415279" y="861099"/>
                </a:lnTo>
                <a:lnTo>
                  <a:pt x="5416922" y="840288"/>
                </a:lnTo>
                <a:lnTo>
                  <a:pt x="5417046" y="657571"/>
                </a:lnTo>
                <a:close/>
              </a:path>
              <a:path w="5417184" h="942975">
                <a:moveTo>
                  <a:pt x="5035906" y="216747"/>
                </a:moveTo>
                <a:lnTo>
                  <a:pt x="4928056" y="216747"/>
                </a:lnTo>
                <a:lnTo>
                  <a:pt x="4928056" y="527732"/>
                </a:lnTo>
                <a:lnTo>
                  <a:pt x="4934601" y="589249"/>
                </a:lnTo>
                <a:lnTo>
                  <a:pt x="4954234" y="641865"/>
                </a:lnTo>
                <a:lnTo>
                  <a:pt x="4985384" y="684534"/>
                </a:lnTo>
                <a:lnTo>
                  <a:pt x="5026483" y="716208"/>
                </a:lnTo>
                <a:lnTo>
                  <a:pt x="5075696" y="735841"/>
                </a:lnTo>
                <a:lnTo>
                  <a:pt x="5131191" y="742385"/>
                </a:lnTo>
                <a:lnTo>
                  <a:pt x="5154751" y="741600"/>
                </a:lnTo>
                <a:lnTo>
                  <a:pt x="5195587" y="735317"/>
                </a:lnTo>
                <a:lnTo>
                  <a:pt x="5241921" y="715685"/>
                </a:lnTo>
                <a:lnTo>
                  <a:pt x="5273465" y="688395"/>
                </a:lnTo>
                <a:lnTo>
                  <a:pt x="5293490" y="657571"/>
                </a:lnTo>
                <a:lnTo>
                  <a:pt x="5417046" y="657571"/>
                </a:lnTo>
                <a:lnTo>
                  <a:pt x="5417046" y="650242"/>
                </a:lnTo>
                <a:lnTo>
                  <a:pt x="5162604" y="650242"/>
                </a:lnTo>
                <a:lnTo>
                  <a:pt x="5134398" y="648278"/>
                </a:lnTo>
                <a:lnTo>
                  <a:pt x="5087803" y="632572"/>
                </a:lnTo>
                <a:lnTo>
                  <a:pt x="5054754" y="600439"/>
                </a:lnTo>
                <a:lnTo>
                  <a:pt x="5038001" y="550703"/>
                </a:lnTo>
                <a:lnTo>
                  <a:pt x="5035906" y="519355"/>
                </a:lnTo>
                <a:lnTo>
                  <a:pt x="5035906" y="216747"/>
                </a:lnTo>
                <a:close/>
              </a:path>
              <a:path w="5417184" h="942975">
                <a:moveTo>
                  <a:pt x="5417046" y="216747"/>
                </a:moveTo>
                <a:lnTo>
                  <a:pt x="5309196" y="216747"/>
                </a:lnTo>
                <a:lnTo>
                  <a:pt x="5309196" y="478519"/>
                </a:lnTo>
                <a:lnTo>
                  <a:pt x="5306644" y="517916"/>
                </a:lnTo>
                <a:lnTo>
                  <a:pt x="5286226" y="581788"/>
                </a:lnTo>
                <a:lnTo>
                  <a:pt x="5246829" y="625504"/>
                </a:lnTo>
                <a:lnTo>
                  <a:pt x="5193951" y="647493"/>
                </a:lnTo>
                <a:lnTo>
                  <a:pt x="5162604" y="650242"/>
                </a:lnTo>
                <a:lnTo>
                  <a:pt x="5417046" y="650242"/>
                </a:lnTo>
                <a:lnTo>
                  <a:pt x="5417046" y="216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968526" y="6397711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20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968525" y="9162027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20" h="10795">
                <a:moveTo>
                  <a:pt x="10942066" y="0"/>
                </a:moveTo>
                <a:lnTo>
                  <a:pt x="0" y="0"/>
                </a:lnTo>
                <a:lnTo>
                  <a:pt x="0" y="10477"/>
                </a:lnTo>
                <a:lnTo>
                  <a:pt x="10942066" y="10477"/>
                </a:lnTo>
                <a:lnTo>
                  <a:pt x="109420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7103" y="900496"/>
            <a:ext cx="12591655" cy="2324536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2275323" y="5151675"/>
            <a:ext cx="4580890" cy="942975"/>
          </a:xfrm>
          <a:custGeom>
            <a:avLst/>
            <a:gdLst/>
            <a:ahLst/>
            <a:cxnLst/>
            <a:rect l="l" t="t" r="r" b="b"/>
            <a:pathLst>
              <a:path w="4580890" h="942975">
                <a:moveTo>
                  <a:pt x="461766" y="0"/>
                </a:moveTo>
                <a:lnTo>
                  <a:pt x="0" y="0"/>
                </a:lnTo>
                <a:lnTo>
                  <a:pt x="0" y="732962"/>
                </a:lnTo>
                <a:lnTo>
                  <a:pt x="467001" y="732962"/>
                </a:lnTo>
                <a:lnTo>
                  <a:pt x="467001" y="630347"/>
                </a:lnTo>
                <a:lnTo>
                  <a:pt x="113085" y="630347"/>
                </a:lnTo>
                <a:lnTo>
                  <a:pt x="113085" y="415694"/>
                </a:lnTo>
                <a:lnTo>
                  <a:pt x="432447" y="415694"/>
                </a:lnTo>
                <a:lnTo>
                  <a:pt x="432447" y="313079"/>
                </a:lnTo>
                <a:lnTo>
                  <a:pt x="113085" y="313079"/>
                </a:lnTo>
                <a:lnTo>
                  <a:pt x="113085" y="102614"/>
                </a:lnTo>
                <a:lnTo>
                  <a:pt x="461766" y="102614"/>
                </a:lnTo>
                <a:lnTo>
                  <a:pt x="461766" y="0"/>
                </a:lnTo>
                <a:close/>
              </a:path>
              <a:path w="4580890" h="942975">
                <a:moveTo>
                  <a:pt x="747195" y="307844"/>
                </a:moveTo>
                <a:lnTo>
                  <a:pt x="639345" y="307844"/>
                </a:lnTo>
                <a:lnTo>
                  <a:pt x="639345" y="732962"/>
                </a:lnTo>
                <a:lnTo>
                  <a:pt x="747195" y="732962"/>
                </a:lnTo>
                <a:lnTo>
                  <a:pt x="747195" y="307844"/>
                </a:lnTo>
                <a:close/>
              </a:path>
              <a:path w="4580890" h="942975">
                <a:moveTo>
                  <a:pt x="1086452" y="307844"/>
                </a:moveTo>
                <a:lnTo>
                  <a:pt x="978602" y="307844"/>
                </a:lnTo>
                <a:lnTo>
                  <a:pt x="978602" y="732962"/>
                </a:lnTo>
                <a:lnTo>
                  <a:pt x="1086452" y="732962"/>
                </a:lnTo>
                <a:lnTo>
                  <a:pt x="1086452" y="307844"/>
                </a:lnTo>
                <a:close/>
              </a:path>
              <a:path w="4580890" h="942975">
                <a:moveTo>
                  <a:pt x="1425709" y="216747"/>
                </a:moveTo>
                <a:lnTo>
                  <a:pt x="1317859" y="216747"/>
                </a:lnTo>
                <a:lnTo>
                  <a:pt x="1317859" y="732962"/>
                </a:lnTo>
                <a:lnTo>
                  <a:pt x="1425709" y="732962"/>
                </a:lnTo>
                <a:lnTo>
                  <a:pt x="1425709" y="216747"/>
                </a:lnTo>
                <a:close/>
              </a:path>
              <a:path w="4580890" h="942975">
                <a:moveTo>
                  <a:pt x="863422" y="216747"/>
                </a:moveTo>
                <a:lnTo>
                  <a:pt x="494847" y="216747"/>
                </a:lnTo>
                <a:lnTo>
                  <a:pt x="494847" y="307844"/>
                </a:lnTo>
                <a:lnTo>
                  <a:pt x="863422" y="307844"/>
                </a:lnTo>
                <a:lnTo>
                  <a:pt x="863422" y="216747"/>
                </a:lnTo>
                <a:close/>
              </a:path>
              <a:path w="4580890" h="942975">
                <a:moveTo>
                  <a:pt x="1317859" y="216747"/>
                </a:moveTo>
                <a:lnTo>
                  <a:pt x="863422" y="216747"/>
                </a:lnTo>
                <a:lnTo>
                  <a:pt x="863422" y="307844"/>
                </a:lnTo>
                <a:lnTo>
                  <a:pt x="1317859" y="307844"/>
                </a:lnTo>
                <a:lnTo>
                  <a:pt x="1317859" y="216747"/>
                </a:lnTo>
                <a:close/>
              </a:path>
              <a:path w="4580890" h="942975">
                <a:moveTo>
                  <a:pt x="875987" y="0"/>
                </a:moveTo>
                <a:lnTo>
                  <a:pt x="743007" y="0"/>
                </a:lnTo>
                <a:lnTo>
                  <a:pt x="720625" y="1766"/>
                </a:lnTo>
                <a:lnTo>
                  <a:pt x="682930" y="15902"/>
                </a:lnTo>
                <a:lnTo>
                  <a:pt x="655248" y="43585"/>
                </a:lnTo>
                <a:lnTo>
                  <a:pt x="641112" y="81280"/>
                </a:lnTo>
                <a:lnTo>
                  <a:pt x="639345" y="103661"/>
                </a:lnTo>
                <a:lnTo>
                  <a:pt x="639345" y="216747"/>
                </a:lnTo>
                <a:lnTo>
                  <a:pt x="747195" y="216747"/>
                </a:lnTo>
                <a:lnTo>
                  <a:pt x="747195" y="122509"/>
                </a:lnTo>
                <a:lnTo>
                  <a:pt x="749093" y="108766"/>
                </a:lnTo>
                <a:lnTo>
                  <a:pt x="754787" y="98949"/>
                </a:lnTo>
                <a:lnTo>
                  <a:pt x="764276" y="93060"/>
                </a:lnTo>
                <a:lnTo>
                  <a:pt x="777561" y="91096"/>
                </a:lnTo>
                <a:lnTo>
                  <a:pt x="875987" y="91096"/>
                </a:lnTo>
                <a:lnTo>
                  <a:pt x="875987" y="0"/>
                </a:lnTo>
                <a:close/>
              </a:path>
              <a:path w="4580890" h="942975">
                <a:moveTo>
                  <a:pt x="1207914" y="0"/>
                </a:moveTo>
                <a:lnTo>
                  <a:pt x="1082264" y="0"/>
                </a:lnTo>
                <a:lnTo>
                  <a:pt x="1059424" y="1766"/>
                </a:lnTo>
                <a:lnTo>
                  <a:pt x="1021205" y="15902"/>
                </a:lnTo>
                <a:lnTo>
                  <a:pt x="993916" y="43585"/>
                </a:lnTo>
                <a:lnTo>
                  <a:pt x="980303" y="81280"/>
                </a:lnTo>
                <a:lnTo>
                  <a:pt x="978602" y="103661"/>
                </a:lnTo>
                <a:lnTo>
                  <a:pt x="978602" y="216747"/>
                </a:lnTo>
                <a:lnTo>
                  <a:pt x="1086452" y="216747"/>
                </a:lnTo>
                <a:lnTo>
                  <a:pt x="1086452" y="122509"/>
                </a:lnTo>
                <a:lnTo>
                  <a:pt x="1088350" y="108766"/>
                </a:lnTo>
                <a:lnTo>
                  <a:pt x="1094043" y="98949"/>
                </a:lnTo>
                <a:lnTo>
                  <a:pt x="1103533" y="93060"/>
                </a:lnTo>
                <a:lnTo>
                  <a:pt x="1116818" y="91096"/>
                </a:lnTo>
                <a:lnTo>
                  <a:pt x="1207914" y="91096"/>
                </a:lnTo>
                <a:lnTo>
                  <a:pt x="1207914" y="0"/>
                </a:lnTo>
                <a:close/>
              </a:path>
              <a:path w="4580890" h="942975">
                <a:moveTo>
                  <a:pt x="1372307" y="3141"/>
                </a:moveTo>
                <a:lnTo>
                  <a:pt x="1330489" y="14332"/>
                </a:lnTo>
                <a:lnTo>
                  <a:pt x="1303199" y="46333"/>
                </a:lnTo>
                <a:lnTo>
                  <a:pt x="1297964" y="76437"/>
                </a:lnTo>
                <a:lnTo>
                  <a:pt x="1299273" y="91947"/>
                </a:lnTo>
                <a:lnTo>
                  <a:pt x="1318906" y="129838"/>
                </a:lnTo>
                <a:lnTo>
                  <a:pt x="1357190" y="148490"/>
                </a:lnTo>
                <a:lnTo>
                  <a:pt x="1372307" y="149733"/>
                </a:lnTo>
                <a:lnTo>
                  <a:pt x="1387359" y="148490"/>
                </a:lnTo>
                <a:lnTo>
                  <a:pt x="1424662" y="129838"/>
                </a:lnTo>
                <a:lnTo>
                  <a:pt x="1444295" y="91947"/>
                </a:lnTo>
                <a:lnTo>
                  <a:pt x="1445603" y="76437"/>
                </a:lnTo>
                <a:lnTo>
                  <a:pt x="1444295" y="60534"/>
                </a:lnTo>
                <a:lnTo>
                  <a:pt x="1424662" y="23036"/>
                </a:lnTo>
                <a:lnTo>
                  <a:pt x="1387359" y="4384"/>
                </a:lnTo>
                <a:lnTo>
                  <a:pt x="1372307" y="3141"/>
                </a:lnTo>
                <a:close/>
              </a:path>
              <a:path w="4580890" h="942975">
                <a:moveTo>
                  <a:pt x="1782962" y="202088"/>
                </a:moveTo>
                <a:lnTo>
                  <a:pt x="1712022" y="210203"/>
                </a:lnTo>
                <a:lnTo>
                  <a:pt x="1647888" y="234547"/>
                </a:lnTo>
                <a:lnTo>
                  <a:pt x="1594225" y="273028"/>
                </a:lnTo>
                <a:lnTo>
                  <a:pt x="1552603" y="325644"/>
                </a:lnTo>
                <a:lnTo>
                  <a:pt x="1526687" y="390564"/>
                </a:lnTo>
                <a:lnTo>
                  <a:pt x="1518049" y="468048"/>
                </a:lnTo>
                <a:lnTo>
                  <a:pt x="1518049" y="481660"/>
                </a:lnTo>
                <a:lnTo>
                  <a:pt x="1520208" y="522039"/>
                </a:lnTo>
                <a:lnTo>
                  <a:pt x="1537485" y="593764"/>
                </a:lnTo>
                <a:lnTo>
                  <a:pt x="1571908" y="653186"/>
                </a:lnTo>
                <a:lnTo>
                  <a:pt x="1619551" y="698735"/>
                </a:lnTo>
                <a:lnTo>
                  <a:pt x="1679104" y="729951"/>
                </a:lnTo>
                <a:lnTo>
                  <a:pt x="1746641" y="745658"/>
                </a:lnTo>
                <a:lnTo>
                  <a:pt x="1782962" y="747621"/>
                </a:lnTo>
                <a:lnTo>
                  <a:pt x="1818760" y="745985"/>
                </a:lnTo>
                <a:lnTo>
                  <a:pt x="1882108" y="732896"/>
                </a:lnTo>
                <a:lnTo>
                  <a:pt x="1934528" y="706719"/>
                </a:lnTo>
                <a:lnTo>
                  <a:pt x="1976412" y="670594"/>
                </a:lnTo>
                <a:lnTo>
                  <a:pt x="1991762" y="651289"/>
                </a:lnTo>
                <a:lnTo>
                  <a:pt x="1785056" y="651289"/>
                </a:lnTo>
                <a:lnTo>
                  <a:pt x="1763068" y="650045"/>
                </a:lnTo>
                <a:lnTo>
                  <a:pt x="1722231" y="640098"/>
                </a:lnTo>
                <a:lnTo>
                  <a:pt x="1686499" y="620269"/>
                </a:lnTo>
                <a:lnTo>
                  <a:pt x="1658228" y="590950"/>
                </a:lnTo>
                <a:lnTo>
                  <a:pt x="1637679" y="552404"/>
                </a:lnTo>
                <a:lnTo>
                  <a:pt x="1627208" y="505809"/>
                </a:lnTo>
                <a:lnTo>
                  <a:pt x="1626003" y="481660"/>
                </a:lnTo>
                <a:lnTo>
                  <a:pt x="1626004" y="468048"/>
                </a:lnTo>
                <a:lnTo>
                  <a:pt x="1631134" y="419882"/>
                </a:lnTo>
                <a:lnTo>
                  <a:pt x="1646841" y="377999"/>
                </a:lnTo>
                <a:lnTo>
                  <a:pt x="1671447" y="343968"/>
                </a:lnTo>
                <a:lnTo>
                  <a:pt x="1703384" y="319362"/>
                </a:lnTo>
                <a:lnTo>
                  <a:pt x="1742126" y="303655"/>
                </a:lnTo>
                <a:lnTo>
                  <a:pt x="1785056" y="298420"/>
                </a:lnTo>
                <a:lnTo>
                  <a:pt x="1990929" y="298420"/>
                </a:lnTo>
                <a:lnTo>
                  <a:pt x="1976412" y="280161"/>
                </a:lnTo>
                <a:lnTo>
                  <a:pt x="1934528" y="244037"/>
                </a:lnTo>
                <a:lnTo>
                  <a:pt x="1882108" y="217401"/>
                </a:lnTo>
                <a:lnTo>
                  <a:pt x="1818760" y="203789"/>
                </a:lnTo>
                <a:lnTo>
                  <a:pt x="1782962" y="202088"/>
                </a:lnTo>
                <a:close/>
              </a:path>
              <a:path w="4580890" h="942975">
                <a:moveTo>
                  <a:pt x="1933743" y="526685"/>
                </a:moveTo>
                <a:lnTo>
                  <a:pt x="1917775" y="576422"/>
                </a:lnTo>
                <a:lnTo>
                  <a:pt x="1888718" y="616735"/>
                </a:lnTo>
                <a:lnTo>
                  <a:pt x="1845002" y="642650"/>
                </a:lnTo>
                <a:lnTo>
                  <a:pt x="1785056" y="651289"/>
                </a:lnTo>
                <a:lnTo>
                  <a:pt x="1991762" y="651289"/>
                </a:lnTo>
                <a:lnTo>
                  <a:pt x="2020913" y="602075"/>
                </a:lnTo>
                <a:lnTo>
                  <a:pt x="2038452" y="550768"/>
                </a:lnTo>
                <a:lnTo>
                  <a:pt x="1933743" y="526685"/>
                </a:lnTo>
                <a:close/>
              </a:path>
              <a:path w="4580890" h="942975">
                <a:moveTo>
                  <a:pt x="1990929" y="298420"/>
                </a:moveTo>
                <a:lnTo>
                  <a:pt x="1785056" y="298420"/>
                </a:lnTo>
                <a:lnTo>
                  <a:pt x="1807111" y="299467"/>
                </a:lnTo>
                <a:lnTo>
                  <a:pt x="1827202" y="302608"/>
                </a:lnTo>
                <a:lnTo>
                  <a:pt x="1875826" y="324270"/>
                </a:lnTo>
                <a:lnTo>
                  <a:pt x="1908613" y="360198"/>
                </a:lnTo>
                <a:lnTo>
                  <a:pt x="1927264" y="406139"/>
                </a:lnTo>
                <a:lnTo>
                  <a:pt x="1930602" y="423023"/>
                </a:lnTo>
                <a:lnTo>
                  <a:pt x="2035311" y="401034"/>
                </a:lnTo>
                <a:lnTo>
                  <a:pt x="2029159" y="374399"/>
                </a:lnTo>
                <a:lnTo>
                  <a:pt x="2020128" y="348942"/>
                </a:lnTo>
                <a:lnTo>
                  <a:pt x="2008217" y="324662"/>
                </a:lnTo>
                <a:lnTo>
                  <a:pt x="1993427" y="301561"/>
                </a:lnTo>
                <a:lnTo>
                  <a:pt x="1990929" y="298420"/>
                </a:lnTo>
                <a:close/>
              </a:path>
              <a:path w="4580890" h="942975">
                <a:moveTo>
                  <a:pt x="2228809" y="216747"/>
                </a:moveTo>
                <a:lnTo>
                  <a:pt x="2120959" y="216747"/>
                </a:lnTo>
                <a:lnTo>
                  <a:pt x="2120959" y="732962"/>
                </a:lnTo>
                <a:lnTo>
                  <a:pt x="2228809" y="732962"/>
                </a:lnTo>
                <a:lnTo>
                  <a:pt x="2228809" y="216747"/>
                </a:lnTo>
                <a:close/>
              </a:path>
              <a:path w="4580890" h="942975">
                <a:moveTo>
                  <a:pt x="2175408" y="0"/>
                </a:moveTo>
                <a:lnTo>
                  <a:pt x="2133590" y="11779"/>
                </a:lnTo>
                <a:lnTo>
                  <a:pt x="2106300" y="43977"/>
                </a:lnTo>
                <a:lnTo>
                  <a:pt x="2101064" y="73296"/>
                </a:lnTo>
                <a:lnTo>
                  <a:pt x="2102373" y="88806"/>
                </a:lnTo>
                <a:lnTo>
                  <a:pt x="2122006" y="126697"/>
                </a:lnTo>
                <a:lnTo>
                  <a:pt x="2160290" y="145349"/>
                </a:lnTo>
                <a:lnTo>
                  <a:pt x="2175408" y="146592"/>
                </a:lnTo>
                <a:lnTo>
                  <a:pt x="2190918" y="145349"/>
                </a:lnTo>
                <a:lnTo>
                  <a:pt x="2228809" y="126697"/>
                </a:lnTo>
                <a:lnTo>
                  <a:pt x="2248442" y="88806"/>
                </a:lnTo>
                <a:lnTo>
                  <a:pt x="2249751" y="73296"/>
                </a:lnTo>
                <a:lnTo>
                  <a:pt x="2248442" y="57851"/>
                </a:lnTo>
                <a:lnTo>
                  <a:pt x="2228809" y="20941"/>
                </a:lnTo>
                <a:lnTo>
                  <a:pt x="2190918" y="1308"/>
                </a:lnTo>
                <a:lnTo>
                  <a:pt x="2175408" y="0"/>
                </a:lnTo>
                <a:close/>
              </a:path>
              <a:path w="4580890" h="942975">
                <a:moveTo>
                  <a:pt x="2579437" y="202088"/>
                </a:moveTo>
                <a:lnTo>
                  <a:pt x="2507449" y="210464"/>
                </a:lnTo>
                <a:lnTo>
                  <a:pt x="2444362" y="235594"/>
                </a:lnTo>
                <a:lnTo>
                  <a:pt x="2393055" y="275122"/>
                </a:lnTo>
                <a:lnTo>
                  <a:pt x="2354313" y="328785"/>
                </a:lnTo>
                <a:lnTo>
                  <a:pt x="2329968" y="393705"/>
                </a:lnTo>
                <a:lnTo>
                  <a:pt x="2321853" y="469095"/>
                </a:lnTo>
                <a:lnTo>
                  <a:pt x="2321853" y="481660"/>
                </a:lnTo>
                <a:lnTo>
                  <a:pt x="2323882" y="520272"/>
                </a:lnTo>
                <a:lnTo>
                  <a:pt x="2340112" y="590427"/>
                </a:lnTo>
                <a:lnTo>
                  <a:pt x="2372637" y="650176"/>
                </a:lnTo>
                <a:lnTo>
                  <a:pt x="2418709" y="696772"/>
                </a:lnTo>
                <a:lnTo>
                  <a:pt x="2477018" y="729362"/>
                </a:lnTo>
                <a:lnTo>
                  <a:pt x="2545603" y="745592"/>
                </a:lnTo>
                <a:lnTo>
                  <a:pt x="2583625" y="747621"/>
                </a:lnTo>
                <a:lnTo>
                  <a:pt x="2617132" y="746247"/>
                </a:lnTo>
                <a:lnTo>
                  <a:pt x="2674722" y="735252"/>
                </a:lnTo>
                <a:lnTo>
                  <a:pt x="2720205" y="713983"/>
                </a:lnTo>
                <a:lnTo>
                  <a:pt x="2756329" y="686759"/>
                </a:lnTo>
                <a:lnTo>
                  <a:pt x="2784339" y="655150"/>
                </a:lnTo>
                <a:lnTo>
                  <a:pt x="2785647" y="653383"/>
                </a:lnTo>
                <a:lnTo>
                  <a:pt x="2585719" y="653383"/>
                </a:lnTo>
                <a:lnTo>
                  <a:pt x="2554568" y="650896"/>
                </a:lnTo>
                <a:lnTo>
                  <a:pt x="2500120" y="631001"/>
                </a:lnTo>
                <a:lnTo>
                  <a:pt x="2457909" y="591474"/>
                </a:lnTo>
                <a:lnTo>
                  <a:pt x="2435396" y="537025"/>
                </a:lnTo>
                <a:lnTo>
                  <a:pt x="2431797" y="504696"/>
                </a:lnTo>
                <a:lnTo>
                  <a:pt x="2828644" y="504696"/>
                </a:lnTo>
                <a:lnTo>
                  <a:pt x="2828644" y="463860"/>
                </a:lnTo>
                <a:lnTo>
                  <a:pt x="2826681" y="425837"/>
                </a:lnTo>
                <a:lnTo>
                  <a:pt x="2826041" y="421976"/>
                </a:lnTo>
                <a:lnTo>
                  <a:pt x="2432844" y="421976"/>
                </a:lnTo>
                <a:lnTo>
                  <a:pt x="2438865" y="394294"/>
                </a:lnTo>
                <a:lnTo>
                  <a:pt x="2461901" y="348745"/>
                </a:lnTo>
                <a:lnTo>
                  <a:pt x="2499662" y="316220"/>
                </a:lnTo>
                <a:lnTo>
                  <a:pt x="2549398" y="299467"/>
                </a:lnTo>
                <a:lnTo>
                  <a:pt x="2578390" y="297373"/>
                </a:lnTo>
                <a:lnTo>
                  <a:pt x="2778586" y="297373"/>
                </a:lnTo>
                <a:lnTo>
                  <a:pt x="2759536" y="274599"/>
                </a:lnTo>
                <a:lnTo>
                  <a:pt x="2709276" y="235594"/>
                </a:lnTo>
                <a:lnTo>
                  <a:pt x="2649068" y="210464"/>
                </a:lnTo>
                <a:lnTo>
                  <a:pt x="2615430" y="204182"/>
                </a:lnTo>
                <a:lnTo>
                  <a:pt x="2579437" y="202088"/>
                </a:lnTo>
                <a:close/>
              </a:path>
              <a:path w="4580890" h="942975">
                <a:moveTo>
                  <a:pt x="2724982" y="563333"/>
                </a:moveTo>
                <a:lnTo>
                  <a:pt x="2704564" y="596840"/>
                </a:lnTo>
                <a:lnTo>
                  <a:pt x="2676816" y="626159"/>
                </a:lnTo>
                <a:lnTo>
                  <a:pt x="2638859" y="646577"/>
                </a:lnTo>
                <a:lnTo>
                  <a:pt x="2585719" y="653383"/>
                </a:lnTo>
                <a:lnTo>
                  <a:pt x="2785647" y="653383"/>
                </a:lnTo>
                <a:lnTo>
                  <a:pt x="2795922" y="639509"/>
                </a:lnTo>
                <a:lnTo>
                  <a:pt x="2805804" y="624261"/>
                </a:lnTo>
                <a:lnTo>
                  <a:pt x="2813985" y="609405"/>
                </a:lnTo>
                <a:lnTo>
                  <a:pt x="2724982" y="563333"/>
                </a:lnTo>
                <a:close/>
              </a:path>
              <a:path w="4580890" h="942975">
                <a:moveTo>
                  <a:pt x="2778586" y="297373"/>
                </a:moveTo>
                <a:lnTo>
                  <a:pt x="2578390" y="297373"/>
                </a:lnTo>
                <a:lnTo>
                  <a:pt x="2607315" y="299467"/>
                </a:lnTo>
                <a:lnTo>
                  <a:pt x="2633362" y="305749"/>
                </a:lnTo>
                <a:lnTo>
                  <a:pt x="2676816" y="330880"/>
                </a:lnTo>
                <a:lnTo>
                  <a:pt x="2706134" y="369884"/>
                </a:lnTo>
                <a:lnTo>
                  <a:pt x="2718699" y="421976"/>
                </a:lnTo>
                <a:lnTo>
                  <a:pt x="2826041" y="421976"/>
                </a:lnTo>
                <a:lnTo>
                  <a:pt x="2820791" y="390302"/>
                </a:lnTo>
                <a:lnTo>
                  <a:pt x="2810974" y="357253"/>
                </a:lnTo>
                <a:lnTo>
                  <a:pt x="2797231" y="326691"/>
                </a:lnTo>
                <a:lnTo>
                  <a:pt x="2779954" y="299009"/>
                </a:lnTo>
                <a:lnTo>
                  <a:pt x="2778586" y="297373"/>
                </a:lnTo>
                <a:close/>
              </a:path>
              <a:path w="4580890" h="942975">
                <a:moveTo>
                  <a:pt x="3022339" y="216747"/>
                </a:moveTo>
                <a:lnTo>
                  <a:pt x="2916583" y="216747"/>
                </a:lnTo>
                <a:lnTo>
                  <a:pt x="2916583" y="732962"/>
                </a:lnTo>
                <a:lnTo>
                  <a:pt x="3024433" y="732962"/>
                </a:lnTo>
                <a:lnTo>
                  <a:pt x="3024433" y="472236"/>
                </a:lnTo>
                <a:lnTo>
                  <a:pt x="3026920" y="432840"/>
                </a:lnTo>
                <a:lnTo>
                  <a:pt x="3046814" y="368967"/>
                </a:lnTo>
                <a:lnTo>
                  <a:pt x="3086277" y="325251"/>
                </a:lnTo>
                <a:lnTo>
                  <a:pt x="3140202" y="303263"/>
                </a:lnTo>
                <a:lnTo>
                  <a:pt x="3172072" y="300514"/>
                </a:lnTo>
                <a:lnTo>
                  <a:pt x="3374109" y="300514"/>
                </a:lnTo>
                <a:lnTo>
                  <a:pt x="3370144" y="294231"/>
                </a:lnTo>
                <a:lnTo>
                  <a:pt x="3022339" y="294231"/>
                </a:lnTo>
                <a:lnTo>
                  <a:pt x="3022339" y="216747"/>
                </a:lnTo>
                <a:close/>
              </a:path>
              <a:path w="4580890" h="942975">
                <a:moveTo>
                  <a:pt x="3374109" y="300514"/>
                </a:moveTo>
                <a:lnTo>
                  <a:pt x="3172072" y="300514"/>
                </a:lnTo>
                <a:lnTo>
                  <a:pt x="3199820" y="302543"/>
                </a:lnTo>
                <a:lnTo>
                  <a:pt x="3224427" y="308629"/>
                </a:lnTo>
                <a:lnTo>
                  <a:pt x="3264216" y="332974"/>
                </a:lnTo>
                <a:lnTo>
                  <a:pt x="3289346" y="373287"/>
                </a:lnTo>
                <a:lnTo>
                  <a:pt x="3297723" y="431400"/>
                </a:lnTo>
                <a:lnTo>
                  <a:pt x="3297723" y="732962"/>
                </a:lnTo>
                <a:lnTo>
                  <a:pt x="3405573" y="732962"/>
                </a:lnTo>
                <a:lnTo>
                  <a:pt x="3405573" y="423023"/>
                </a:lnTo>
                <a:lnTo>
                  <a:pt x="3403937" y="390760"/>
                </a:lnTo>
                <a:lnTo>
                  <a:pt x="3399029" y="360983"/>
                </a:lnTo>
                <a:lnTo>
                  <a:pt x="3390848" y="333694"/>
                </a:lnTo>
                <a:lnTo>
                  <a:pt x="3379396" y="308891"/>
                </a:lnTo>
                <a:lnTo>
                  <a:pt x="3374109" y="300514"/>
                </a:lnTo>
                <a:close/>
              </a:path>
              <a:path w="4580890" h="942975">
                <a:moveTo>
                  <a:pt x="3203485" y="208370"/>
                </a:moveTo>
                <a:lnTo>
                  <a:pt x="3138304" y="215176"/>
                </a:lnTo>
                <a:lnTo>
                  <a:pt x="3091446" y="235594"/>
                </a:lnTo>
                <a:lnTo>
                  <a:pt x="3059510" y="263866"/>
                </a:lnTo>
                <a:lnTo>
                  <a:pt x="3039092" y="294231"/>
                </a:lnTo>
                <a:lnTo>
                  <a:pt x="3370144" y="294231"/>
                </a:lnTo>
                <a:lnTo>
                  <a:pt x="3328939" y="249010"/>
                </a:lnTo>
                <a:lnTo>
                  <a:pt x="3283784" y="223095"/>
                </a:lnTo>
                <a:lnTo>
                  <a:pt x="3231953" y="210006"/>
                </a:lnTo>
                <a:lnTo>
                  <a:pt x="3203485" y="208370"/>
                </a:lnTo>
                <a:close/>
              </a:path>
              <a:path w="4580890" h="942975">
                <a:moveTo>
                  <a:pt x="3758687" y="202088"/>
                </a:moveTo>
                <a:lnTo>
                  <a:pt x="3687747" y="210203"/>
                </a:lnTo>
                <a:lnTo>
                  <a:pt x="3623613" y="234547"/>
                </a:lnTo>
                <a:lnTo>
                  <a:pt x="3569950" y="273028"/>
                </a:lnTo>
                <a:lnTo>
                  <a:pt x="3528328" y="325644"/>
                </a:lnTo>
                <a:lnTo>
                  <a:pt x="3502413" y="390564"/>
                </a:lnTo>
                <a:lnTo>
                  <a:pt x="3493774" y="468048"/>
                </a:lnTo>
                <a:lnTo>
                  <a:pt x="3493774" y="481660"/>
                </a:lnTo>
                <a:lnTo>
                  <a:pt x="3495934" y="522039"/>
                </a:lnTo>
                <a:lnTo>
                  <a:pt x="3513211" y="593764"/>
                </a:lnTo>
                <a:lnTo>
                  <a:pt x="3547634" y="653186"/>
                </a:lnTo>
                <a:lnTo>
                  <a:pt x="3595276" y="698735"/>
                </a:lnTo>
                <a:lnTo>
                  <a:pt x="3654829" y="729951"/>
                </a:lnTo>
                <a:lnTo>
                  <a:pt x="3722367" y="745658"/>
                </a:lnTo>
                <a:lnTo>
                  <a:pt x="3758687" y="747621"/>
                </a:lnTo>
                <a:lnTo>
                  <a:pt x="3794485" y="745985"/>
                </a:lnTo>
                <a:lnTo>
                  <a:pt x="3857834" y="732896"/>
                </a:lnTo>
                <a:lnTo>
                  <a:pt x="3910254" y="706719"/>
                </a:lnTo>
                <a:lnTo>
                  <a:pt x="3952137" y="670594"/>
                </a:lnTo>
                <a:lnTo>
                  <a:pt x="3967487" y="651289"/>
                </a:lnTo>
                <a:lnTo>
                  <a:pt x="3760782" y="651289"/>
                </a:lnTo>
                <a:lnTo>
                  <a:pt x="3738793" y="650045"/>
                </a:lnTo>
                <a:lnTo>
                  <a:pt x="3697956" y="640098"/>
                </a:lnTo>
                <a:lnTo>
                  <a:pt x="3662224" y="620269"/>
                </a:lnTo>
                <a:lnTo>
                  <a:pt x="3633953" y="590950"/>
                </a:lnTo>
                <a:lnTo>
                  <a:pt x="3613404" y="552404"/>
                </a:lnTo>
                <a:lnTo>
                  <a:pt x="3602933" y="505809"/>
                </a:lnTo>
                <a:lnTo>
                  <a:pt x="3601729" y="481660"/>
                </a:lnTo>
                <a:lnTo>
                  <a:pt x="3601729" y="468048"/>
                </a:lnTo>
                <a:lnTo>
                  <a:pt x="3606860" y="419882"/>
                </a:lnTo>
                <a:lnTo>
                  <a:pt x="3622566" y="377999"/>
                </a:lnTo>
                <a:lnTo>
                  <a:pt x="3647172" y="343968"/>
                </a:lnTo>
                <a:lnTo>
                  <a:pt x="3679109" y="319362"/>
                </a:lnTo>
                <a:lnTo>
                  <a:pt x="3717851" y="303655"/>
                </a:lnTo>
                <a:lnTo>
                  <a:pt x="3760782" y="298420"/>
                </a:lnTo>
                <a:lnTo>
                  <a:pt x="3966655" y="298420"/>
                </a:lnTo>
                <a:lnTo>
                  <a:pt x="3952137" y="280161"/>
                </a:lnTo>
                <a:lnTo>
                  <a:pt x="3910254" y="244037"/>
                </a:lnTo>
                <a:lnTo>
                  <a:pt x="3857834" y="217401"/>
                </a:lnTo>
                <a:lnTo>
                  <a:pt x="3794485" y="203789"/>
                </a:lnTo>
                <a:lnTo>
                  <a:pt x="3758687" y="202088"/>
                </a:lnTo>
                <a:close/>
              </a:path>
              <a:path w="4580890" h="942975">
                <a:moveTo>
                  <a:pt x="3909468" y="526685"/>
                </a:moveTo>
                <a:lnTo>
                  <a:pt x="3893500" y="576422"/>
                </a:lnTo>
                <a:lnTo>
                  <a:pt x="3864443" y="616735"/>
                </a:lnTo>
                <a:lnTo>
                  <a:pt x="3820728" y="642650"/>
                </a:lnTo>
                <a:lnTo>
                  <a:pt x="3760782" y="651289"/>
                </a:lnTo>
                <a:lnTo>
                  <a:pt x="3967487" y="651289"/>
                </a:lnTo>
                <a:lnTo>
                  <a:pt x="3996638" y="602075"/>
                </a:lnTo>
                <a:lnTo>
                  <a:pt x="4014177" y="550768"/>
                </a:lnTo>
                <a:lnTo>
                  <a:pt x="3909468" y="526685"/>
                </a:lnTo>
                <a:close/>
              </a:path>
              <a:path w="4580890" h="942975">
                <a:moveTo>
                  <a:pt x="3966655" y="298420"/>
                </a:moveTo>
                <a:lnTo>
                  <a:pt x="3760782" y="298420"/>
                </a:lnTo>
                <a:lnTo>
                  <a:pt x="3782836" y="299467"/>
                </a:lnTo>
                <a:lnTo>
                  <a:pt x="3802927" y="302608"/>
                </a:lnTo>
                <a:lnTo>
                  <a:pt x="3851551" y="324270"/>
                </a:lnTo>
                <a:lnTo>
                  <a:pt x="3884338" y="360198"/>
                </a:lnTo>
                <a:lnTo>
                  <a:pt x="3902989" y="406139"/>
                </a:lnTo>
                <a:lnTo>
                  <a:pt x="3906327" y="423023"/>
                </a:lnTo>
                <a:lnTo>
                  <a:pt x="4011036" y="401034"/>
                </a:lnTo>
                <a:lnTo>
                  <a:pt x="4004884" y="374399"/>
                </a:lnTo>
                <a:lnTo>
                  <a:pt x="3995853" y="348942"/>
                </a:lnTo>
                <a:lnTo>
                  <a:pt x="3983942" y="324662"/>
                </a:lnTo>
                <a:lnTo>
                  <a:pt x="3969152" y="301561"/>
                </a:lnTo>
                <a:lnTo>
                  <a:pt x="3966655" y="298420"/>
                </a:lnTo>
                <a:close/>
              </a:path>
              <a:path w="4580890" h="942975">
                <a:moveTo>
                  <a:pt x="4580439" y="657571"/>
                </a:moveTo>
                <a:lnTo>
                  <a:pt x="4473636" y="657571"/>
                </a:lnTo>
                <a:lnTo>
                  <a:pt x="4473636" y="816729"/>
                </a:lnTo>
                <a:lnTo>
                  <a:pt x="4471804" y="830472"/>
                </a:lnTo>
                <a:lnTo>
                  <a:pt x="4466307" y="840288"/>
                </a:lnTo>
                <a:lnTo>
                  <a:pt x="4457144" y="846178"/>
                </a:lnTo>
                <a:lnTo>
                  <a:pt x="4444318" y="848141"/>
                </a:lnTo>
                <a:lnTo>
                  <a:pt x="4156368" y="848141"/>
                </a:lnTo>
                <a:lnTo>
                  <a:pt x="4156368" y="942379"/>
                </a:lnTo>
                <a:lnTo>
                  <a:pt x="4476777" y="942379"/>
                </a:lnTo>
                <a:lnTo>
                  <a:pt x="4499552" y="940612"/>
                </a:lnTo>
                <a:lnTo>
                  <a:pt x="4537247" y="926477"/>
                </a:lnTo>
                <a:lnTo>
                  <a:pt x="4564537" y="898794"/>
                </a:lnTo>
                <a:lnTo>
                  <a:pt x="4578672" y="861099"/>
                </a:lnTo>
                <a:lnTo>
                  <a:pt x="4580315" y="840288"/>
                </a:lnTo>
                <a:lnTo>
                  <a:pt x="4580439" y="657571"/>
                </a:lnTo>
                <a:close/>
              </a:path>
              <a:path w="4580890" h="942975">
                <a:moveTo>
                  <a:pt x="4199299" y="216747"/>
                </a:moveTo>
                <a:lnTo>
                  <a:pt x="4091449" y="216747"/>
                </a:lnTo>
                <a:lnTo>
                  <a:pt x="4091449" y="527732"/>
                </a:lnTo>
                <a:lnTo>
                  <a:pt x="4097993" y="589249"/>
                </a:lnTo>
                <a:lnTo>
                  <a:pt x="4117626" y="641865"/>
                </a:lnTo>
                <a:lnTo>
                  <a:pt x="4148777" y="684534"/>
                </a:lnTo>
                <a:lnTo>
                  <a:pt x="4189875" y="716208"/>
                </a:lnTo>
                <a:lnTo>
                  <a:pt x="4239088" y="735841"/>
                </a:lnTo>
                <a:lnTo>
                  <a:pt x="4294584" y="742385"/>
                </a:lnTo>
                <a:lnTo>
                  <a:pt x="4318144" y="741600"/>
                </a:lnTo>
                <a:lnTo>
                  <a:pt x="4358980" y="735317"/>
                </a:lnTo>
                <a:lnTo>
                  <a:pt x="4405314" y="715685"/>
                </a:lnTo>
                <a:lnTo>
                  <a:pt x="4436857" y="688395"/>
                </a:lnTo>
                <a:lnTo>
                  <a:pt x="4456883" y="657571"/>
                </a:lnTo>
                <a:lnTo>
                  <a:pt x="4580439" y="657571"/>
                </a:lnTo>
                <a:lnTo>
                  <a:pt x="4580439" y="650242"/>
                </a:lnTo>
                <a:lnTo>
                  <a:pt x="4325997" y="650242"/>
                </a:lnTo>
                <a:lnTo>
                  <a:pt x="4297791" y="648278"/>
                </a:lnTo>
                <a:lnTo>
                  <a:pt x="4251195" y="632572"/>
                </a:lnTo>
                <a:lnTo>
                  <a:pt x="4218147" y="600439"/>
                </a:lnTo>
                <a:lnTo>
                  <a:pt x="4201393" y="550703"/>
                </a:lnTo>
                <a:lnTo>
                  <a:pt x="4199299" y="519355"/>
                </a:lnTo>
                <a:lnTo>
                  <a:pt x="4199299" y="216747"/>
                </a:lnTo>
                <a:close/>
              </a:path>
              <a:path w="4580890" h="942975">
                <a:moveTo>
                  <a:pt x="4580439" y="216747"/>
                </a:moveTo>
                <a:lnTo>
                  <a:pt x="4472589" y="216747"/>
                </a:lnTo>
                <a:lnTo>
                  <a:pt x="4472589" y="478519"/>
                </a:lnTo>
                <a:lnTo>
                  <a:pt x="4470037" y="517916"/>
                </a:lnTo>
                <a:lnTo>
                  <a:pt x="4449619" y="581788"/>
                </a:lnTo>
                <a:lnTo>
                  <a:pt x="4410222" y="625504"/>
                </a:lnTo>
                <a:lnTo>
                  <a:pt x="4357344" y="647493"/>
                </a:lnTo>
                <a:lnTo>
                  <a:pt x="4325997" y="650242"/>
                </a:lnTo>
                <a:lnTo>
                  <a:pt x="4580439" y="650242"/>
                </a:lnTo>
                <a:lnTo>
                  <a:pt x="4580439" y="216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4" name="object 4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87065" y="4984141"/>
            <a:ext cx="10445526" cy="1172739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679526" y="7302814"/>
            <a:ext cx="10054644" cy="1576496"/>
          </a:xfrm>
          <a:prstGeom prst="rect">
            <a:avLst/>
          </a:prstGeom>
        </p:spPr>
      </p:pic>
      <p:sp>
        <p:nvSpPr>
          <p:cNvPr id="6" name="object 6" descr=""/>
          <p:cNvSpPr/>
          <p:nvPr/>
        </p:nvSpPr>
        <p:spPr>
          <a:xfrm>
            <a:off x="2275323" y="7915988"/>
            <a:ext cx="5417185" cy="942975"/>
          </a:xfrm>
          <a:custGeom>
            <a:avLst/>
            <a:gdLst/>
            <a:ahLst/>
            <a:cxnLst/>
            <a:rect l="l" t="t" r="r" b="b"/>
            <a:pathLst>
              <a:path w="5417184" h="942975">
                <a:moveTo>
                  <a:pt x="113085" y="0"/>
                </a:moveTo>
                <a:lnTo>
                  <a:pt x="0" y="0"/>
                </a:lnTo>
                <a:lnTo>
                  <a:pt x="0" y="732962"/>
                </a:lnTo>
                <a:lnTo>
                  <a:pt x="465954" y="732962"/>
                </a:lnTo>
                <a:lnTo>
                  <a:pt x="465954" y="630347"/>
                </a:lnTo>
                <a:lnTo>
                  <a:pt x="113085" y="630347"/>
                </a:lnTo>
                <a:lnTo>
                  <a:pt x="113085" y="0"/>
                </a:lnTo>
                <a:close/>
              </a:path>
              <a:path w="5417184" h="942975">
                <a:moveTo>
                  <a:pt x="761225" y="202088"/>
                </a:moveTo>
                <a:lnTo>
                  <a:pt x="689237" y="210464"/>
                </a:lnTo>
                <a:lnTo>
                  <a:pt x="626150" y="235594"/>
                </a:lnTo>
                <a:lnTo>
                  <a:pt x="574843" y="275122"/>
                </a:lnTo>
                <a:lnTo>
                  <a:pt x="536101" y="328785"/>
                </a:lnTo>
                <a:lnTo>
                  <a:pt x="511756" y="393705"/>
                </a:lnTo>
                <a:lnTo>
                  <a:pt x="503641" y="469095"/>
                </a:lnTo>
                <a:lnTo>
                  <a:pt x="503641" y="481660"/>
                </a:lnTo>
                <a:lnTo>
                  <a:pt x="505670" y="520272"/>
                </a:lnTo>
                <a:lnTo>
                  <a:pt x="521900" y="590427"/>
                </a:lnTo>
                <a:lnTo>
                  <a:pt x="554425" y="650176"/>
                </a:lnTo>
                <a:lnTo>
                  <a:pt x="600497" y="696772"/>
                </a:lnTo>
                <a:lnTo>
                  <a:pt x="658806" y="729362"/>
                </a:lnTo>
                <a:lnTo>
                  <a:pt x="727391" y="745592"/>
                </a:lnTo>
                <a:lnTo>
                  <a:pt x="765413" y="747621"/>
                </a:lnTo>
                <a:lnTo>
                  <a:pt x="798920" y="746247"/>
                </a:lnTo>
                <a:lnTo>
                  <a:pt x="856510" y="735252"/>
                </a:lnTo>
                <a:lnTo>
                  <a:pt x="901993" y="713983"/>
                </a:lnTo>
                <a:lnTo>
                  <a:pt x="938117" y="686759"/>
                </a:lnTo>
                <a:lnTo>
                  <a:pt x="966127" y="655150"/>
                </a:lnTo>
                <a:lnTo>
                  <a:pt x="967435" y="653383"/>
                </a:lnTo>
                <a:lnTo>
                  <a:pt x="767507" y="653383"/>
                </a:lnTo>
                <a:lnTo>
                  <a:pt x="736356" y="650896"/>
                </a:lnTo>
                <a:lnTo>
                  <a:pt x="681908" y="631001"/>
                </a:lnTo>
                <a:lnTo>
                  <a:pt x="639697" y="591474"/>
                </a:lnTo>
                <a:lnTo>
                  <a:pt x="617185" y="537025"/>
                </a:lnTo>
                <a:lnTo>
                  <a:pt x="613585" y="504696"/>
                </a:lnTo>
                <a:lnTo>
                  <a:pt x="1010432" y="504696"/>
                </a:lnTo>
                <a:lnTo>
                  <a:pt x="1010432" y="463860"/>
                </a:lnTo>
                <a:lnTo>
                  <a:pt x="1008468" y="425837"/>
                </a:lnTo>
                <a:lnTo>
                  <a:pt x="1007828" y="421976"/>
                </a:lnTo>
                <a:lnTo>
                  <a:pt x="614632" y="421976"/>
                </a:lnTo>
                <a:lnTo>
                  <a:pt x="620653" y="394294"/>
                </a:lnTo>
                <a:lnTo>
                  <a:pt x="643689" y="348745"/>
                </a:lnTo>
                <a:lnTo>
                  <a:pt x="681450" y="316220"/>
                </a:lnTo>
                <a:lnTo>
                  <a:pt x="731186" y="299467"/>
                </a:lnTo>
                <a:lnTo>
                  <a:pt x="760178" y="297373"/>
                </a:lnTo>
                <a:lnTo>
                  <a:pt x="960374" y="297373"/>
                </a:lnTo>
                <a:lnTo>
                  <a:pt x="941324" y="274599"/>
                </a:lnTo>
                <a:lnTo>
                  <a:pt x="891064" y="235594"/>
                </a:lnTo>
                <a:lnTo>
                  <a:pt x="830856" y="210464"/>
                </a:lnTo>
                <a:lnTo>
                  <a:pt x="797218" y="204182"/>
                </a:lnTo>
                <a:lnTo>
                  <a:pt x="761225" y="202088"/>
                </a:lnTo>
                <a:close/>
              </a:path>
              <a:path w="5417184" h="942975">
                <a:moveTo>
                  <a:pt x="906770" y="563333"/>
                </a:moveTo>
                <a:lnTo>
                  <a:pt x="886352" y="596840"/>
                </a:lnTo>
                <a:lnTo>
                  <a:pt x="858604" y="626159"/>
                </a:lnTo>
                <a:lnTo>
                  <a:pt x="820647" y="646577"/>
                </a:lnTo>
                <a:lnTo>
                  <a:pt x="767507" y="653383"/>
                </a:lnTo>
                <a:lnTo>
                  <a:pt x="967435" y="653383"/>
                </a:lnTo>
                <a:lnTo>
                  <a:pt x="977710" y="639509"/>
                </a:lnTo>
                <a:lnTo>
                  <a:pt x="987592" y="624261"/>
                </a:lnTo>
                <a:lnTo>
                  <a:pt x="995773" y="609405"/>
                </a:lnTo>
                <a:lnTo>
                  <a:pt x="906770" y="563333"/>
                </a:lnTo>
                <a:close/>
              </a:path>
              <a:path w="5417184" h="942975">
                <a:moveTo>
                  <a:pt x="960374" y="297373"/>
                </a:moveTo>
                <a:lnTo>
                  <a:pt x="760178" y="297373"/>
                </a:lnTo>
                <a:lnTo>
                  <a:pt x="789103" y="299467"/>
                </a:lnTo>
                <a:lnTo>
                  <a:pt x="815150" y="305749"/>
                </a:lnTo>
                <a:lnTo>
                  <a:pt x="858604" y="330880"/>
                </a:lnTo>
                <a:lnTo>
                  <a:pt x="887922" y="369884"/>
                </a:lnTo>
                <a:lnTo>
                  <a:pt x="900488" y="421976"/>
                </a:lnTo>
                <a:lnTo>
                  <a:pt x="1007828" y="421976"/>
                </a:lnTo>
                <a:lnTo>
                  <a:pt x="1002579" y="390302"/>
                </a:lnTo>
                <a:lnTo>
                  <a:pt x="992762" y="357253"/>
                </a:lnTo>
                <a:lnTo>
                  <a:pt x="979019" y="326691"/>
                </a:lnTo>
                <a:lnTo>
                  <a:pt x="961742" y="299009"/>
                </a:lnTo>
                <a:lnTo>
                  <a:pt x="960374" y="297373"/>
                </a:lnTo>
                <a:close/>
              </a:path>
              <a:path w="5417184" h="942975">
                <a:moveTo>
                  <a:pt x="1497698" y="292137"/>
                </a:moveTo>
                <a:lnTo>
                  <a:pt x="1307789" y="292137"/>
                </a:lnTo>
                <a:lnTo>
                  <a:pt x="1334228" y="293839"/>
                </a:lnTo>
                <a:lnTo>
                  <a:pt x="1357002" y="298943"/>
                </a:lnTo>
                <a:lnTo>
                  <a:pt x="1391556" y="319362"/>
                </a:lnTo>
                <a:lnTo>
                  <a:pt x="1417078" y="370211"/>
                </a:lnTo>
                <a:lnTo>
                  <a:pt x="1418780" y="391611"/>
                </a:lnTo>
                <a:lnTo>
                  <a:pt x="1418780" y="425118"/>
                </a:lnTo>
                <a:lnTo>
                  <a:pt x="1261717" y="425118"/>
                </a:lnTo>
                <a:lnTo>
                  <a:pt x="1234165" y="426230"/>
                </a:lnTo>
                <a:lnTo>
                  <a:pt x="1183381" y="435130"/>
                </a:lnTo>
                <a:lnTo>
                  <a:pt x="1139273" y="452931"/>
                </a:lnTo>
                <a:lnTo>
                  <a:pt x="1104195" y="479632"/>
                </a:lnTo>
                <a:lnTo>
                  <a:pt x="1079000" y="514774"/>
                </a:lnTo>
                <a:lnTo>
                  <a:pt x="1066435" y="558752"/>
                </a:lnTo>
                <a:lnTo>
                  <a:pt x="1064864" y="584275"/>
                </a:lnTo>
                <a:lnTo>
                  <a:pt x="1066435" y="609471"/>
                </a:lnTo>
                <a:lnTo>
                  <a:pt x="1079000" y="653972"/>
                </a:lnTo>
                <a:lnTo>
                  <a:pt x="1104130" y="690489"/>
                </a:lnTo>
                <a:lnTo>
                  <a:pt x="1138684" y="718237"/>
                </a:lnTo>
                <a:lnTo>
                  <a:pt x="1181811" y="737019"/>
                </a:lnTo>
                <a:lnTo>
                  <a:pt x="1231547" y="746443"/>
                </a:lnTo>
                <a:lnTo>
                  <a:pt x="1258575" y="747621"/>
                </a:lnTo>
                <a:lnTo>
                  <a:pt x="1283967" y="746705"/>
                </a:lnTo>
                <a:lnTo>
                  <a:pt x="1326898" y="739375"/>
                </a:lnTo>
                <a:lnTo>
                  <a:pt x="1372970" y="715946"/>
                </a:lnTo>
                <a:lnTo>
                  <a:pt x="1401503" y="686170"/>
                </a:lnTo>
                <a:lnTo>
                  <a:pt x="1418780" y="659665"/>
                </a:lnTo>
                <a:lnTo>
                  <a:pt x="1597832" y="659665"/>
                </a:lnTo>
                <a:lnTo>
                  <a:pt x="1597832" y="658618"/>
                </a:lnTo>
                <a:lnTo>
                  <a:pt x="1274282" y="658618"/>
                </a:lnTo>
                <a:lnTo>
                  <a:pt x="1251966" y="657309"/>
                </a:lnTo>
                <a:lnTo>
                  <a:pt x="1214794" y="646839"/>
                </a:lnTo>
                <a:lnTo>
                  <a:pt x="1179520" y="613070"/>
                </a:lnTo>
                <a:lnTo>
                  <a:pt x="1172714" y="581134"/>
                </a:lnTo>
                <a:lnTo>
                  <a:pt x="1174350" y="564446"/>
                </a:lnTo>
                <a:lnTo>
                  <a:pt x="1198891" y="527732"/>
                </a:lnTo>
                <a:lnTo>
                  <a:pt x="1247581" y="510063"/>
                </a:lnTo>
                <a:lnTo>
                  <a:pt x="1267999" y="508885"/>
                </a:lnTo>
                <a:lnTo>
                  <a:pt x="1524536" y="508885"/>
                </a:lnTo>
                <a:lnTo>
                  <a:pt x="1524536" y="398940"/>
                </a:lnTo>
                <a:lnTo>
                  <a:pt x="1520937" y="354504"/>
                </a:lnTo>
                <a:lnTo>
                  <a:pt x="1510138" y="315435"/>
                </a:lnTo>
                <a:lnTo>
                  <a:pt x="1497698" y="292137"/>
                </a:lnTo>
                <a:close/>
              </a:path>
              <a:path w="5417184" h="942975">
                <a:moveTo>
                  <a:pt x="1597832" y="659665"/>
                </a:moveTo>
                <a:lnTo>
                  <a:pt x="1434486" y="659665"/>
                </a:lnTo>
                <a:lnTo>
                  <a:pt x="1434486" y="662807"/>
                </a:lnTo>
                <a:lnTo>
                  <a:pt x="1447444" y="703839"/>
                </a:lnTo>
                <a:lnTo>
                  <a:pt x="1483961" y="728250"/>
                </a:lnTo>
                <a:lnTo>
                  <a:pt x="1517206" y="732962"/>
                </a:lnTo>
                <a:lnTo>
                  <a:pt x="1597832" y="732962"/>
                </a:lnTo>
                <a:lnTo>
                  <a:pt x="1597832" y="659665"/>
                </a:lnTo>
                <a:close/>
              </a:path>
              <a:path w="5417184" h="942975">
                <a:moveTo>
                  <a:pt x="1524536" y="508885"/>
                </a:moveTo>
                <a:lnTo>
                  <a:pt x="1418780" y="508885"/>
                </a:lnTo>
                <a:lnTo>
                  <a:pt x="1418769" y="519486"/>
                </a:lnTo>
                <a:lnTo>
                  <a:pt x="1416293" y="550114"/>
                </a:lnTo>
                <a:lnTo>
                  <a:pt x="1396398" y="601421"/>
                </a:lnTo>
                <a:lnTo>
                  <a:pt x="1357525" y="638004"/>
                </a:lnTo>
                <a:lnTo>
                  <a:pt x="1305171" y="656328"/>
                </a:lnTo>
                <a:lnTo>
                  <a:pt x="1274282" y="658618"/>
                </a:lnTo>
                <a:lnTo>
                  <a:pt x="1597832" y="658618"/>
                </a:lnTo>
                <a:lnTo>
                  <a:pt x="1597832" y="642912"/>
                </a:lnTo>
                <a:lnTo>
                  <a:pt x="1553854" y="642912"/>
                </a:lnTo>
                <a:lnTo>
                  <a:pt x="1541028" y="640949"/>
                </a:lnTo>
                <a:lnTo>
                  <a:pt x="1531866" y="635059"/>
                </a:lnTo>
                <a:lnTo>
                  <a:pt x="1526368" y="625242"/>
                </a:lnTo>
                <a:lnTo>
                  <a:pt x="1524536" y="611499"/>
                </a:lnTo>
                <a:lnTo>
                  <a:pt x="1524536" y="508885"/>
                </a:lnTo>
                <a:close/>
              </a:path>
              <a:path w="5417184" h="942975">
                <a:moveTo>
                  <a:pt x="1308836" y="202088"/>
                </a:moveTo>
                <a:lnTo>
                  <a:pt x="1248628" y="207323"/>
                </a:lnTo>
                <a:lnTo>
                  <a:pt x="1197844" y="223029"/>
                </a:lnTo>
                <a:lnTo>
                  <a:pt x="1156222" y="247374"/>
                </a:lnTo>
                <a:lnTo>
                  <a:pt x="1123501" y="278525"/>
                </a:lnTo>
                <a:lnTo>
                  <a:pt x="1099941" y="314126"/>
                </a:lnTo>
                <a:lnTo>
                  <a:pt x="1083712" y="353915"/>
                </a:lnTo>
                <a:lnTo>
                  <a:pt x="1184232" y="386375"/>
                </a:lnTo>
                <a:lnTo>
                  <a:pt x="1190187" y="366415"/>
                </a:lnTo>
                <a:lnTo>
                  <a:pt x="1198630" y="348418"/>
                </a:lnTo>
                <a:lnTo>
                  <a:pt x="1222974" y="318314"/>
                </a:lnTo>
                <a:lnTo>
                  <a:pt x="1258837" y="298682"/>
                </a:lnTo>
                <a:lnTo>
                  <a:pt x="1307789" y="292137"/>
                </a:lnTo>
                <a:lnTo>
                  <a:pt x="1497698" y="292137"/>
                </a:lnTo>
                <a:lnTo>
                  <a:pt x="1492142" y="281732"/>
                </a:lnTo>
                <a:lnTo>
                  <a:pt x="1466946" y="253395"/>
                </a:lnTo>
                <a:lnTo>
                  <a:pt x="1435468" y="230948"/>
                </a:lnTo>
                <a:lnTo>
                  <a:pt x="1398623" y="214914"/>
                </a:lnTo>
                <a:lnTo>
                  <a:pt x="1356413" y="205294"/>
                </a:lnTo>
                <a:lnTo>
                  <a:pt x="1308836" y="202088"/>
                </a:lnTo>
                <a:close/>
              </a:path>
              <a:path w="5417184" h="942975">
                <a:moveTo>
                  <a:pt x="1766569" y="216747"/>
                </a:moveTo>
                <a:lnTo>
                  <a:pt x="1660813" y="216747"/>
                </a:lnTo>
                <a:lnTo>
                  <a:pt x="1660813" y="732962"/>
                </a:lnTo>
                <a:lnTo>
                  <a:pt x="1768663" y="732962"/>
                </a:lnTo>
                <a:lnTo>
                  <a:pt x="1768663" y="429306"/>
                </a:lnTo>
                <a:lnTo>
                  <a:pt x="1770757" y="401427"/>
                </a:lnTo>
                <a:lnTo>
                  <a:pt x="1787510" y="357449"/>
                </a:lnTo>
                <a:lnTo>
                  <a:pt x="1820101" y="328524"/>
                </a:lnTo>
                <a:lnTo>
                  <a:pt x="1863032" y="313864"/>
                </a:lnTo>
                <a:lnTo>
                  <a:pt x="1888031" y="312032"/>
                </a:lnTo>
                <a:lnTo>
                  <a:pt x="1953998" y="312032"/>
                </a:lnTo>
                <a:lnTo>
                  <a:pt x="1953998" y="277478"/>
                </a:lnTo>
                <a:lnTo>
                  <a:pt x="1766569" y="277478"/>
                </a:lnTo>
                <a:lnTo>
                  <a:pt x="1766569" y="216747"/>
                </a:lnTo>
                <a:close/>
              </a:path>
              <a:path w="5417184" h="942975">
                <a:moveTo>
                  <a:pt x="1953998" y="214653"/>
                </a:moveTo>
                <a:lnTo>
                  <a:pt x="1892219" y="214653"/>
                </a:lnTo>
                <a:lnTo>
                  <a:pt x="1872586" y="215634"/>
                </a:lnTo>
                <a:lnTo>
                  <a:pt x="1823112" y="230359"/>
                </a:lnTo>
                <a:lnTo>
                  <a:pt x="1790521" y="262361"/>
                </a:lnTo>
                <a:lnTo>
                  <a:pt x="1783322" y="277478"/>
                </a:lnTo>
                <a:lnTo>
                  <a:pt x="1953998" y="277478"/>
                </a:lnTo>
                <a:lnTo>
                  <a:pt x="1953998" y="214653"/>
                </a:lnTo>
                <a:close/>
              </a:path>
              <a:path w="5417184" h="942975">
                <a:moveTo>
                  <a:pt x="2129614" y="216747"/>
                </a:moveTo>
                <a:lnTo>
                  <a:pt x="2023858" y="216747"/>
                </a:lnTo>
                <a:lnTo>
                  <a:pt x="2023858" y="732962"/>
                </a:lnTo>
                <a:lnTo>
                  <a:pt x="2131708" y="732962"/>
                </a:lnTo>
                <a:lnTo>
                  <a:pt x="2131708" y="472236"/>
                </a:lnTo>
                <a:lnTo>
                  <a:pt x="2134195" y="432840"/>
                </a:lnTo>
                <a:lnTo>
                  <a:pt x="2154090" y="368967"/>
                </a:lnTo>
                <a:lnTo>
                  <a:pt x="2193552" y="325251"/>
                </a:lnTo>
                <a:lnTo>
                  <a:pt x="2247477" y="303263"/>
                </a:lnTo>
                <a:lnTo>
                  <a:pt x="2279348" y="300514"/>
                </a:lnTo>
                <a:lnTo>
                  <a:pt x="2481384" y="300514"/>
                </a:lnTo>
                <a:lnTo>
                  <a:pt x="2477419" y="294231"/>
                </a:lnTo>
                <a:lnTo>
                  <a:pt x="2129614" y="294231"/>
                </a:lnTo>
                <a:lnTo>
                  <a:pt x="2129614" y="216747"/>
                </a:lnTo>
                <a:close/>
              </a:path>
              <a:path w="5417184" h="942975">
                <a:moveTo>
                  <a:pt x="2481384" y="300514"/>
                </a:moveTo>
                <a:lnTo>
                  <a:pt x="2279348" y="300514"/>
                </a:lnTo>
                <a:lnTo>
                  <a:pt x="2307095" y="302543"/>
                </a:lnTo>
                <a:lnTo>
                  <a:pt x="2331702" y="308629"/>
                </a:lnTo>
                <a:lnTo>
                  <a:pt x="2371491" y="332974"/>
                </a:lnTo>
                <a:lnTo>
                  <a:pt x="2396622" y="373287"/>
                </a:lnTo>
                <a:lnTo>
                  <a:pt x="2404998" y="431400"/>
                </a:lnTo>
                <a:lnTo>
                  <a:pt x="2404998" y="732962"/>
                </a:lnTo>
                <a:lnTo>
                  <a:pt x="2512848" y="732962"/>
                </a:lnTo>
                <a:lnTo>
                  <a:pt x="2512848" y="423023"/>
                </a:lnTo>
                <a:lnTo>
                  <a:pt x="2511212" y="390760"/>
                </a:lnTo>
                <a:lnTo>
                  <a:pt x="2506304" y="360983"/>
                </a:lnTo>
                <a:lnTo>
                  <a:pt x="2498124" y="333694"/>
                </a:lnTo>
                <a:lnTo>
                  <a:pt x="2486671" y="308891"/>
                </a:lnTo>
                <a:lnTo>
                  <a:pt x="2481384" y="300514"/>
                </a:lnTo>
                <a:close/>
              </a:path>
              <a:path w="5417184" h="942975">
                <a:moveTo>
                  <a:pt x="2310760" y="208370"/>
                </a:moveTo>
                <a:lnTo>
                  <a:pt x="2245579" y="215176"/>
                </a:lnTo>
                <a:lnTo>
                  <a:pt x="2198722" y="235594"/>
                </a:lnTo>
                <a:lnTo>
                  <a:pt x="2166786" y="263866"/>
                </a:lnTo>
                <a:lnTo>
                  <a:pt x="2146367" y="294231"/>
                </a:lnTo>
                <a:lnTo>
                  <a:pt x="2477419" y="294231"/>
                </a:lnTo>
                <a:lnTo>
                  <a:pt x="2436215" y="249010"/>
                </a:lnTo>
                <a:lnTo>
                  <a:pt x="2391059" y="223095"/>
                </a:lnTo>
                <a:lnTo>
                  <a:pt x="2339228" y="210006"/>
                </a:lnTo>
                <a:lnTo>
                  <a:pt x="2310760" y="208370"/>
                </a:lnTo>
                <a:close/>
              </a:path>
              <a:path w="5417184" h="942975">
                <a:moveTo>
                  <a:pt x="3025506" y="292137"/>
                </a:moveTo>
                <a:lnTo>
                  <a:pt x="2835597" y="292137"/>
                </a:lnTo>
                <a:lnTo>
                  <a:pt x="2862036" y="293839"/>
                </a:lnTo>
                <a:lnTo>
                  <a:pt x="2884810" y="298943"/>
                </a:lnTo>
                <a:lnTo>
                  <a:pt x="2919364" y="319362"/>
                </a:lnTo>
                <a:lnTo>
                  <a:pt x="2944887" y="370211"/>
                </a:lnTo>
                <a:lnTo>
                  <a:pt x="2946589" y="391611"/>
                </a:lnTo>
                <a:lnTo>
                  <a:pt x="2946589" y="425118"/>
                </a:lnTo>
                <a:lnTo>
                  <a:pt x="2789525" y="425118"/>
                </a:lnTo>
                <a:lnTo>
                  <a:pt x="2761974" y="426230"/>
                </a:lnTo>
                <a:lnTo>
                  <a:pt x="2711190" y="435130"/>
                </a:lnTo>
                <a:lnTo>
                  <a:pt x="2667081" y="452931"/>
                </a:lnTo>
                <a:lnTo>
                  <a:pt x="2632004" y="479632"/>
                </a:lnTo>
                <a:lnTo>
                  <a:pt x="2606808" y="514774"/>
                </a:lnTo>
                <a:lnTo>
                  <a:pt x="2594243" y="558752"/>
                </a:lnTo>
                <a:lnTo>
                  <a:pt x="2592672" y="584275"/>
                </a:lnTo>
                <a:lnTo>
                  <a:pt x="2594243" y="609471"/>
                </a:lnTo>
                <a:lnTo>
                  <a:pt x="2606808" y="653972"/>
                </a:lnTo>
                <a:lnTo>
                  <a:pt x="2631938" y="690489"/>
                </a:lnTo>
                <a:lnTo>
                  <a:pt x="2666492" y="718237"/>
                </a:lnTo>
                <a:lnTo>
                  <a:pt x="2709619" y="737019"/>
                </a:lnTo>
                <a:lnTo>
                  <a:pt x="2759356" y="746443"/>
                </a:lnTo>
                <a:lnTo>
                  <a:pt x="2786384" y="747621"/>
                </a:lnTo>
                <a:lnTo>
                  <a:pt x="2811776" y="746705"/>
                </a:lnTo>
                <a:lnTo>
                  <a:pt x="2854706" y="739375"/>
                </a:lnTo>
                <a:lnTo>
                  <a:pt x="2900778" y="715946"/>
                </a:lnTo>
                <a:lnTo>
                  <a:pt x="2929311" y="686170"/>
                </a:lnTo>
                <a:lnTo>
                  <a:pt x="2946589" y="659665"/>
                </a:lnTo>
                <a:lnTo>
                  <a:pt x="3125641" y="659665"/>
                </a:lnTo>
                <a:lnTo>
                  <a:pt x="3125641" y="658618"/>
                </a:lnTo>
                <a:lnTo>
                  <a:pt x="2802090" y="658618"/>
                </a:lnTo>
                <a:lnTo>
                  <a:pt x="2779774" y="657309"/>
                </a:lnTo>
                <a:lnTo>
                  <a:pt x="2742602" y="646839"/>
                </a:lnTo>
                <a:lnTo>
                  <a:pt x="2707329" y="613070"/>
                </a:lnTo>
                <a:lnTo>
                  <a:pt x="2700523" y="581134"/>
                </a:lnTo>
                <a:lnTo>
                  <a:pt x="2702159" y="564446"/>
                </a:lnTo>
                <a:lnTo>
                  <a:pt x="2726700" y="527732"/>
                </a:lnTo>
                <a:lnTo>
                  <a:pt x="2775389" y="510063"/>
                </a:lnTo>
                <a:lnTo>
                  <a:pt x="2795808" y="508885"/>
                </a:lnTo>
                <a:lnTo>
                  <a:pt x="3052344" y="508885"/>
                </a:lnTo>
                <a:lnTo>
                  <a:pt x="3052344" y="398940"/>
                </a:lnTo>
                <a:lnTo>
                  <a:pt x="3048745" y="354504"/>
                </a:lnTo>
                <a:lnTo>
                  <a:pt x="3037947" y="315435"/>
                </a:lnTo>
                <a:lnTo>
                  <a:pt x="3025506" y="292137"/>
                </a:lnTo>
                <a:close/>
              </a:path>
              <a:path w="5417184" h="942975">
                <a:moveTo>
                  <a:pt x="3125641" y="659665"/>
                </a:moveTo>
                <a:lnTo>
                  <a:pt x="2962295" y="659665"/>
                </a:lnTo>
                <a:lnTo>
                  <a:pt x="2962295" y="662807"/>
                </a:lnTo>
                <a:lnTo>
                  <a:pt x="2975253" y="703839"/>
                </a:lnTo>
                <a:lnTo>
                  <a:pt x="3011770" y="728250"/>
                </a:lnTo>
                <a:lnTo>
                  <a:pt x="3045015" y="732962"/>
                </a:lnTo>
                <a:lnTo>
                  <a:pt x="3125641" y="732962"/>
                </a:lnTo>
                <a:lnTo>
                  <a:pt x="3125641" y="659665"/>
                </a:lnTo>
                <a:close/>
              </a:path>
              <a:path w="5417184" h="942975">
                <a:moveTo>
                  <a:pt x="3052344" y="508885"/>
                </a:moveTo>
                <a:lnTo>
                  <a:pt x="2946589" y="508885"/>
                </a:lnTo>
                <a:lnTo>
                  <a:pt x="2946578" y="519486"/>
                </a:lnTo>
                <a:lnTo>
                  <a:pt x="2944102" y="550114"/>
                </a:lnTo>
                <a:lnTo>
                  <a:pt x="2924207" y="601421"/>
                </a:lnTo>
                <a:lnTo>
                  <a:pt x="2885334" y="638004"/>
                </a:lnTo>
                <a:lnTo>
                  <a:pt x="2832979" y="656328"/>
                </a:lnTo>
                <a:lnTo>
                  <a:pt x="2802090" y="658618"/>
                </a:lnTo>
                <a:lnTo>
                  <a:pt x="3125641" y="658618"/>
                </a:lnTo>
                <a:lnTo>
                  <a:pt x="3125641" y="642912"/>
                </a:lnTo>
                <a:lnTo>
                  <a:pt x="3081663" y="642912"/>
                </a:lnTo>
                <a:lnTo>
                  <a:pt x="3068836" y="640949"/>
                </a:lnTo>
                <a:lnTo>
                  <a:pt x="3059674" y="635059"/>
                </a:lnTo>
                <a:lnTo>
                  <a:pt x="3054177" y="625242"/>
                </a:lnTo>
                <a:lnTo>
                  <a:pt x="3052344" y="611499"/>
                </a:lnTo>
                <a:lnTo>
                  <a:pt x="3052344" y="508885"/>
                </a:lnTo>
                <a:close/>
              </a:path>
              <a:path w="5417184" h="942975">
                <a:moveTo>
                  <a:pt x="2836644" y="202088"/>
                </a:moveTo>
                <a:lnTo>
                  <a:pt x="2776437" y="207323"/>
                </a:lnTo>
                <a:lnTo>
                  <a:pt x="2725653" y="223029"/>
                </a:lnTo>
                <a:lnTo>
                  <a:pt x="2684031" y="247374"/>
                </a:lnTo>
                <a:lnTo>
                  <a:pt x="2651309" y="278525"/>
                </a:lnTo>
                <a:lnTo>
                  <a:pt x="2627750" y="314126"/>
                </a:lnTo>
                <a:lnTo>
                  <a:pt x="2611520" y="353915"/>
                </a:lnTo>
                <a:lnTo>
                  <a:pt x="2712040" y="386375"/>
                </a:lnTo>
                <a:lnTo>
                  <a:pt x="2717996" y="366415"/>
                </a:lnTo>
                <a:lnTo>
                  <a:pt x="2726438" y="348418"/>
                </a:lnTo>
                <a:lnTo>
                  <a:pt x="2750783" y="318314"/>
                </a:lnTo>
                <a:lnTo>
                  <a:pt x="2786646" y="298682"/>
                </a:lnTo>
                <a:lnTo>
                  <a:pt x="2835597" y="292137"/>
                </a:lnTo>
                <a:lnTo>
                  <a:pt x="3025506" y="292137"/>
                </a:lnTo>
                <a:lnTo>
                  <a:pt x="3019950" y="281732"/>
                </a:lnTo>
                <a:lnTo>
                  <a:pt x="2994755" y="253395"/>
                </a:lnTo>
                <a:lnTo>
                  <a:pt x="2963276" y="230948"/>
                </a:lnTo>
                <a:lnTo>
                  <a:pt x="2926432" y="214914"/>
                </a:lnTo>
                <a:lnTo>
                  <a:pt x="2884221" y="205294"/>
                </a:lnTo>
                <a:lnTo>
                  <a:pt x="2836644" y="202088"/>
                </a:lnTo>
                <a:close/>
              </a:path>
              <a:path w="5417184" h="942975">
                <a:moveTo>
                  <a:pt x="3669716" y="659665"/>
                </a:moveTo>
                <a:lnTo>
                  <a:pt x="3311131" y="659665"/>
                </a:lnTo>
                <a:lnTo>
                  <a:pt x="3322321" y="676026"/>
                </a:lnTo>
                <a:lnTo>
                  <a:pt x="3352164" y="706392"/>
                </a:lnTo>
                <a:lnTo>
                  <a:pt x="3393393" y="732307"/>
                </a:lnTo>
                <a:lnTo>
                  <a:pt x="3451506" y="745919"/>
                </a:lnTo>
                <a:lnTo>
                  <a:pt x="3487042" y="747621"/>
                </a:lnTo>
                <a:lnTo>
                  <a:pt x="3518781" y="745658"/>
                </a:lnTo>
                <a:lnTo>
                  <a:pt x="3577942" y="729951"/>
                </a:lnTo>
                <a:lnTo>
                  <a:pt x="3631213" y="698800"/>
                </a:lnTo>
                <a:lnTo>
                  <a:pt x="3669716" y="659665"/>
                </a:lnTo>
                <a:close/>
              </a:path>
              <a:path w="5417184" h="942975">
                <a:moveTo>
                  <a:pt x="3296471" y="0"/>
                </a:moveTo>
                <a:lnTo>
                  <a:pt x="3188621" y="0"/>
                </a:lnTo>
                <a:lnTo>
                  <a:pt x="3188621" y="732962"/>
                </a:lnTo>
                <a:lnTo>
                  <a:pt x="3294377" y="732962"/>
                </a:lnTo>
                <a:lnTo>
                  <a:pt x="3294377" y="659665"/>
                </a:lnTo>
                <a:lnTo>
                  <a:pt x="3669716" y="659665"/>
                </a:lnTo>
                <a:lnTo>
                  <a:pt x="3674667" y="653776"/>
                </a:lnTo>
                <a:lnTo>
                  <a:pt x="3674917" y="653383"/>
                </a:lnTo>
                <a:lnTo>
                  <a:pt x="3455629" y="653383"/>
                </a:lnTo>
                <a:lnTo>
                  <a:pt x="3422515" y="650569"/>
                </a:lnTo>
                <a:lnTo>
                  <a:pt x="3364925" y="628056"/>
                </a:lnTo>
                <a:lnTo>
                  <a:pt x="3320751" y="583424"/>
                </a:lnTo>
                <a:lnTo>
                  <a:pt x="3298238" y="519028"/>
                </a:lnTo>
                <a:lnTo>
                  <a:pt x="3295424" y="479566"/>
                </a:lnTo>
                <a:lnTo>
                  <a:pt x="3295424" y="470142"/>
                </a:lnTo>
                <a:lnTo>
                  <a:pt x="3298238" y="431138"/>
                </a:lnTo>
                <a:lnTo>
                  <a:pt x="3320751" y="367266"/>
                </a:lnTo>
                <a:lnTo>
                  <a:pt x="3364925" y="322699"/>
                </a:lnTo>
                <a:lnTo>
                  <a:pt x="3422515" y="300187"/>
                </a:lnTo>
                <a:lnTo>
                  <a:pt x="3455629" y="297373"/>
                </a:lnTo>
                <a:lnTo>
                  <a:pt x="3676247" y="297373"/>
                </a:lnTo>
                <a:lnTo>
                  <a:pt x="3675714" y="296522"/>
                </a:lnTo>
                <a:lnTo>
                  <a:pt x="3667736" y="286902"/>
                </a:lnTo>
                <a:lnTo>
                  <a:pt x="3296471" y="286902"/>
                </a:lnTo>
                <a:lnTo>
                  <a:pt x="3296471" y="0"/>
                </a:lnTo>
                <a:close/>
              </a:path>
              <a:path w="5417184" h="942975">
                <a:moveTo>
                  <a:pt x="3676247" y="297373"/>
                </a:moveTo>
                <a:lnTo>
                  <a:pt x="3455629" y="297373"/>
                </a:lnTo>
                <a:lnTo>
                  <a:pt x="3489594" y="300187"/>
                </a:lnTo>
                <a:lnTo>
                  <a:pt x="3520287" y="308629"/>
                </a:lnTo>
                <a:lnTo>
                  <a:pt x="3571856" y="342398"/>
                </a:lnTo>
                <a:lnTo>
                  <a:pt x="3605624" y="396846"/>
                </a:lnTo>
                <a:lnTo>
                  <a:pt x="3616881" y="470142"/>
                </a:lnTo>
                <a:lnTo>
                  <a:pt x="3616881" y="479566"/>
                </a:lnTo>
                <a:lnTo>
                  <a:pt x="3614001" y="519028"/>
                </a:lnTo>
                <a:lnTo>
                  <a:pt x="3590965" y="583424"/>
                </a:lnTo>
                <a:lnTo>
                  <a:pt x="3546726" y="628056"/>
                </a:lnTo>
                <a:lnTo>
                  <a:pt x="3489136" y="650569"/>
                </a:lnTo>
                <a:lnTo>
                  <a:pt x="3455629" y="653383"/>
                </a:lnTo>
                <a:lnTo>
                  <a:pt x="3674917" y="653383"/>
                </a:lnTo>
                <a:lnTo>
                  <a:pt x="3706930" y="594811"/>
                </a:lnTo>
                <a:lnTo>
                  <a:pt x="3723684" y="523086"/>
                </a:lnTo>
                <a:lnTo>
                  <a:pt x="3725778" y="482707"/>
                </a:lnTo>
                <a:lnTo>
                  <a:pt x="3725778" y="467001"/>
                </a:lnTo>
                <a:lnTo>
                  <a:pt x="3723749" y="427081"/>
                </a:lnTo>
                <a:lnTo>
                  <a:pt x="3717663" y="390040"/>
                </a:lnTo>
                <a:lnTo>
                  <a:pt x="3707519" y="355879"/>
                </a:lnTo>
                <a:lnTo>
                  <a:pt x="3693318" y="324597"/>
                </a:lnTo>
                <a:lnTo>
                  <a:pt x="3676247" y="297373"/>
                </a:lnTo>
                <a:close/>
              </a:path>
              <a:path w="5417184" h="942975">
                <a:moveTo>
                  <a:pt x="3487042" y="202088"/>
                </a:moveTo>
                <a:lnTo>
                  <a:pt x="3440708" y="205229"/>
                </a:lnTo>
                <a:lnTo>
                  <a:pt x="3402227" y="214653"/>
                </a:lnTo>
                <a:lnTo>
                  <a:pt x="3358054" y="237623"/>
                </a:lnTo>
                <a:lnTo>
                  <a:pt x="3327884" y="266484"/>
                </a:lnTo>
                <a:lnTo>
                  <a:pt x="3313225" y="286902"/>
                </a:lnTo>
                <a:lnTo>
                  <a:pt x="3667736" y="286902"/>
                </a:lnTo>
                <a:lnTo>
                  <a:pt x="3632260" y="250974"/>
                </a:lnTo>
                <a:lnTo>
                  <a:pt x="3578531" y="219757"/>
                </a:lnTo>
                <a:lnTo>
                  <a:pt x="3518847" y="204051"/>
                </a:lnTo>
                <a:lnTo>
                  <a:pt x="3487042" y="202088"/>
                </a:lnTo>
                <a:close/>
              </a:path>
              <a:path w="5417184" h="942975">
                <a:moveTo>
                  <a:pt x="3925379" y="216747"/>
                </a:moveTo>
                <a:lnTo>
                  <a:pt x="3817529" y="216747"/>
                </a:lnTo>
                <a:lnTo>
                  <a:pt x="3817529" y="732962"/>
                </a:lnTo>
                <a:lnTo>
                  <a:pt x="3925379" y="732962"/>
                </a:lnTo>
                <a:lnTo>
                  <a:pt x="3925379" y="216747"/>
                </a:lnTo>
                <a:close/>
              </a:path>
              <a:path w="5417184" h="942975">
                <a:moveTo>
                  <a:pt x="3871977" y="0"/>
                </a:moveTo>
                <a:lnTo>
                  <a:pt x="3830159" y="11779"/>
                </a:lnTo>
                <a:lnTo>
                  <a:pt x="3802870" y="43977"/>
                </a:lnTo>
                <a:lnTo>
                  <a:pt x="3797634" y="73296"/>
                </a:lnTo>
                <a:lnTo>
                  <a:pt x="3798943" y="88806"/>
                </a:lnTo>
                <a:lnTo>
                  <a:pt x="3818576" y="126697"/>
                </a:lnTo>
                <a:lnTo>
                  <a:pt x="3856860" y="145349"/>
                </a:lnTo>
                <a:lnTo>
                  <a:pt x="3871977" y="146592"/>
                </a:lnTo>
                <a:lnTo>
                  <a:pt x="3887487" y="145349"/>
                </a:lnTo>
                <a:lnTo>
                  <a:pt x="3925379" y="126697"/>
                </a:lnTo>
                <a:lnTo>
                  <a:pt x="3945012" y="88806"/>
                </a:lnTo>
                <a:lnTo>
                  <a:pt x="3946321" y="73296"/>
                </a:lnTo>
                <a:lnTo>
                  <a:pt x="3945012" y="57851"/>
                </a:lnTo>
                <a:lnTo>
                  <a:pt x="3925379" y="20941"/>
                </a:lnTo>
                <a:lnTo>
                  <a:pt x="3887487" y="1308"/>
                </a:lnTo>
                <a:lnTo>
                  <a:pt x="3871977" y="0"/>
                </a:lnTo>
                <a:close/>
              </a:path>
              <a:path w="5417184" h="942975">
                <a:moveTo>
                  <a:pt x="4151403" y="0"/>
                </a:moveTo>
                <a:lnTo>
                  <a:pt x="4043553" y="0"/>
                </a:lnTo>
                <a:lnTo>
                  <a:pt x="4043553" y="732962"/>
                </a:lnTo>
                <a:lnTo>
                  <a:pt x="4151403" y="732962"/>
                </a:lnTo>
                <a:lnTo>
                  <a:pt x="4151403" y="0"/>
                </a:lnTo>
                <a:close/>
              </a:path>
              <a:path w="5417184" h="942975">
                <a:moveTo>
                  <a:pt x="4377427" y="216747"/>
                </a:moveTo>
                <a:lnTo>
                  <a:pt x="4269577" y="216747"/>
                </a:lnTo>
                <a:lnTo>
                  <a:pt x="4269577" y="732962"/>
                </a:lnTo>
                <a:lnTo>
                  <a:pt x="4377427" y="732962"/>
                </a:lnTo>
                <a:lnTo>
                  <a:pt x="4377427" y="216747"/>
                </a:lnTo>
                <a:close/>
              </a:path>
              <a:path w="5417184" h="942975">
                <a:moveTo>
                  <a:pt x="4324025" y="0"/>
                </a:moveTo>
                <a:lnTo>
                  <a:pt x="4282207" y="11779"/>
                </a:lnTo>
                <a:lnTo>
                  <a:pt x="4254917" y="43977"/>
                </a:lnTo>
                <a:lnTo>
                  <a:pt x="4249682" y="73296"/>
                </a:lnTo>
                <a:lnTo>
                  <a:pt x="4250991" y="88806"/>
                </a:lnTo>
                <a:lnTo>
                  <a:pt x="4270624" y="126697"/>
                </a:lnTo>
                <a:lnTo>
                  <a:pt x="4308908" y="145349"/>
                </a:lnTo>
                <a:lnTo>
                  <a:pt x="4324025" y="146592"/>
                </a:lnTo>
                <a:lnTo>
                  <a:pt x="4339535" y="145349"/>
                </a:lnTo>
                <a:lnTo>
                  <a:pt x="4377427" y="126697"/>
                </a:lnTo>
                <a:lnTo>
                  <a:pt x="4397060" y="88806"/>
                </a:lnTo>
                <a:lnTo>
                  <a:pt x="4398368" y="73296"/>
                </a:lnTo>
                <a:lnTo>
                  <a:pt x="4397060" y="57851"/>
                </a:lnTo>
                <a:lnTo>
                  <a:pt x="4377427" y="20941"/>
                </a:lnTo>
                <a:lnTo>
                  <a:pt x="4339535" y="1308"/>
                </a:lnTo>
                <a:lnTo>
                  <a:pt x="4324025" y="0"/>
                </a:lnTo>
                <a:close/>
              </a:path>
              <a:path w="5417184" h="942975">
                <a:moveTo>
                  <a:pt x="4694547" y="307844"/>
                </a:moveTo>
                <a:lnTo>
                  <a:pt x="4586697" y="307844"/>
                </a:lnTo>
                <a:lnTo>
                  <a:pt x="4586697" y="629300"/>
                </a:lnTo>
                <a:lnTo>
                  <a:pt x="4593503" y="671707"/>
                </a:lnTo>
                <a:lnTo>
                  <a:pt x="4613921" y="704690"/>
                </a:lnTo>
                <a:lnTo>
                  <a:pt x="4646905" y="725894"/>
                </a:lnTo>
                <a:lnTo>
                  <a:pt x="4689312" y="732962"/>
                </a:lnTo>
                <a:lnTo>
                  <a:pt x="4831716" y="732962"/>
                </a:lnTo>
                <a:lnTo>
                  <a:pt x="4831716" y="641865"/>
                </a:lnTo>
                <a:lnTo>
                  <a:pt x="4723866" y="641865"/>
                </a:lnTo>
                <a:lnTo>
                  <a:pt x="4711039" y="639902"/>
                </a:lnTo>
                <a:lnTo>
                  <a:pt x="4701877" y="634012"/>
                </a:lnTo>
                <a:lnTo>
                  <a:pt x="4696380" y="624195"/>
                </a:lnTo>
                <a:lnTo>
                  <a:pt x="4694547" y="610452"/>
                </a:lnTo>
                <a:lnTo>
                  <a:pt x="4694547" y="307844"/>
                </a:lnTo>
                <a:close/>
              </a:path>
              <a:path w="5417184" h="942975">
                <a:moveTo>
                  <a:pt x="4848469" y="216747"/>
                </a:moveTo>
                <a:lnTo>
                  <a:pt x="4444293" y="216747"/>
                </a:lnTo>
                <a:lnTo>
                  <a:pt x="4444293" y="307844"/>
                </a:lnTo>
                <a:lnTo>
                  <a:pt x="4848469" y="307844"/>
                </a:lnTo>
                <a:lnTo>
                  <a:pt x="4848469" y="216747"/>
                </a:lnTo>
                <a:close/>
              </a:path>
              <a:path w="5417184" h="942975">
                <a:moveTo>
                  <a:pt x="4694547" y="46071"/>
                </a:moveTo>
                <a:lnTo>
                  <a:pt x="4586697" y="46071"/>
                </a:lnTo>
                <a:lnTo>
                  <a:pt x="4586697" y="216747"/>
                </a:lnTo>
                <a:lnTo>
                  <a:pt x="4694547" y="216747"/>
                </a:lnTo>
                <a:lnTo>
                  <a:pt x="4694547" y="46071"/>
                </a:lnTo>
                <a:close/>
              </a:path>
              <a:path w="5417184" h="942975">
                <a:moveTo>
                  <a:pt x="5417046" y="657571"/>
                </a:moveTo>
                <a:lnTo>
                  <a:pt x="5310243" y="657571"/>
                </a:lnTo>
                <a:lnTo>
                  <a:pt x="5310243" y="816729"/>
                </a:lnTo>
                <a:lnTo>
                  <a:pt x="5308411" y="830472"/>
                </a:lnTo>
                <a:lnTo>
                  <a:pt x="5302914" y="840288"/>
                </a:lnTo>
                <a:lnTo>
                  <a:pt x="5293752" y="846178"/>
                </a:lnTo>
                <a:lnTo>
                  <a:pt x="5280925" y="848141"/>
                </a:lnTo>
                <a:lnTo>
                  <a:pt x="4992976" y="848141"/>
                </a:lnTo>
                <a:lnTo>
                  <a:pt x="4992976" y="942379"/>
                </a:lnTo>
                <a:lnTo>
                  <a:pt x="5313385" y="942379"/>
                </a:lnTo>
                <a:lnTo>
                  <a:pt x="5336159" y="940612"/>
                </a:lnTo>
                <a:lnTo>
                  <a:pt x="5373854" y="926477"/>
                </a:lnTo>
                <a:lnTo>
                  <a:pt x="5401144" y="898794"/>
                </a:lnTo>
                <a:lnTo>
                  <a:pt x="5415279" y="861099"/>
                </a:lnTo>
                <a:lnTo>
                  <a:pt x="5416922" y="840288"/>
                </a:lnTo>
                <a:lnTo>
                  <a:pt x="5417046" y="657571"/>
                </a:lnTo>
                <a:close/>
              </a:path>
              <a:path w="5417184" h="942975">
                <a:moveTo>
                  <a:pt x="5035906" y="216747"/>
                </a:moveTo>
                <a:lnTo>
                  <a:pt x="4928056" y="216747"/>
                </a:lnTo>
                <a:lnTo>
                  <a:pt x="4928056" y="527732"/>
                </a:lnTo>
                <a:lnTo>
                  <a:pt x="4934601" y="589249"/>
                </a:lnTo>
                <a:lnTo>
                  <a:pt x="4954234" y="641865"/>
                </a:lnTo>
                <a:lnTo>
                  <a:pt x="4985384" y="684534"/>
                </a:lnTo>
                <a:lnTo>
                  <a:pt x="5026483" y="716208"/>
                </a:lnTo>
                <a:lnTo>
                  <a:pt x="5075696" y="735841"/>
                </a:lnTo>
                <a:lnTo>
                  <a:pt x="5131191" y="742385"/>
                </a:lnTo>
                <a:lnTo>
                  <a:pt x="5154751" y="741600"/>
                </a:lnTo>
                <a:lnTo>
                  <a:pt x="5195587" y="735317"/>
                </a:lnTo>
                <a:lnTo>
                  <a:pt x="5241921" y="715685"/>
                </a:lnTo>
                <a:lnTo>
                  <a:pt x="5273465" y="688395"/>
                </a:lnTo>
                <a:lnTo>
                  <a:pt x="5293490" y="657571"/>
                </a:lnTo>
                <a:lnTo>
                  <a:pt x="5417046" y="657571"/>
                </a:lnTo>
                <a:lnTo>
                  <a:pt x="5417046" y="650242"/>
                </a:lnTo>
                <a:lnTo>
                  <a:pt x="5162604" y="650242"/>
                </a:lnTo>
                <a:lnTo>
                  <a:pt x="5134398" y="648278"/>
                </a:lnTo>
                <a:lnTo>
                  <a:pt x="5087803" y="632572"/>
                </a:lnTo>
                <a:lnTo>
                  <a:pt x="5054754" y="600439"/>
                </a:lnTo>
                <a:lnTo>
                  <a:pt x="5038001" y="550703"/>
                </a:lnTo>
                <a:lnTo>
                  <a:pt x="5035906" y="519355"/>
                </a:lnTo>
                <a:lnTo>
                  <a:pt x="5035906" y="216747"/>
                </a:lnTo>
                <a:close/>
              </a:path>
              <a:path w="5417184" h="942975">
                <a:moveTo>
                  <a:pt x="5417046" y="216747"/>
                </a:moveTo>
                <a:lnTo>
                  <a:pt x="5309196" y="216747"/>
                </a:lnTo>
                <a:lnTo>
                  <a:pt x="5309196" y="478519"/>
                </a:lnTo>
                <a:lnTo>
                  <a:pt x="5306644" y="517916"/>
                </a:lnTo>
                <a:lnTo>
                  <a:pt x="5286226" y="581788"/>
                </a:lnTo>
                <a:lnTo>
                  <a:pt x="5246829" y="625504"/>
                </a:lnTo>
                <a:lnTo>
                  <a:pt x="5193951" y="647493"/>
                </a:lnTo>
                <a:lnTo>
                  <a:pt x="5162604" y="650242"/>
                </a:lnTo>
                <a:lnTo>
                  <a:pt x="5417046" y="650242"/>
                </a:lnTo>
                <a:lnTo>
                  <a:pt x="5417046" y="216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 descr=""/>
          <p:cNvSpPr/>
          <p:nvPr/>
        </p:nvSpPr>
        <p:spPr>
          <a:xfrm>
            <a:off x="1968526" y="6397711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20" h="10795">
                <a:moveTo>
                  <a:pt x="10942075" y="0"/>
                </a:moveTo>
                <a:lnTo>
                  <a:pt x="0" y="0"/>
                </a:lnTo>
                <a:lnTo>
                  <a:pt x="0" y="10470"/>
                </a:lnTo>
                <a:lnTo>
                  <a:pt x="10942075" y="10470"/>
                </a:lnTo>
                <a:lnTo>
                  <a:pt x="109420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/>
          <p:nvPr/>
        </p:nvSpPr>
        <p:spPr>
          <a:xfrm>
            <a:off x="1968525" y="9162027"/>
            <a:ext cx="10942320" cy="10795"/>
          </a:xfrm>
          <a:custGeom>
            <a:avLst/>
            <a:gdLst/>
            <a:ahLst/>
            <a:cxnLst/>
            <a:rect l="l" t="t" r="r" b="b"/>
            <a:pathLst>
              <a:path w="10942320" h="10795">
                <a:moveTo>
                  <a:pt x="10942066" y="0"/>
                </a:moveTo>
                <a:lnTo>
                  <a:pt x="0" y="0"/>
                </a:lnTo>
                <a:lnTo>
                  <a:pt x="0" y="10477"/>
                </a:lnTo>
                <a:lnTo>
                  <a:pt x="10942066" y="10477"/>
                </a:lnTo>
                <a:lnTo>
                  <a:pt x="109420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2024-11-21T02:30:30Z</dcterms:created>
  <dcterms:modified xsi:type="dcterms:W3CDTF">2024-11-21T02:30:30Z</dcterms:modified>
</cp:coreProperties>
</file>